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60" r:id="rId7"/>
    <p:sldId id="266" r:id="rId8"/>
    <p:sldId id="267" r:id="rId9"/>
    <p:sldId id="261" r:id="rId10"/>
    <p:sldId id="262" r:id="rId11"/>
    <p:sldId id="263" r:id="rId12"/>
    <p:sldId id="264" r:id="rId13"/>
    <p:sldId id="265" r:id="rId14"/>
    <p:sldId id="269" r:id="rId15"/>
    <p:sldId id="270" r:id="rId16"/>
  </p:sldIdLst>
  <p:sldSz cx="14630400" cy="8229600"/>
  <p:notesSz cx="8229600" cy="14630400"/>
  <p:embeddedFontLst>
    <p:embeddedFont>
      <p:font typeface="Arial Black" panose="020B0A04020102020204" pitchFamily="34" charset="0"/>
      <p:bold r:id="rId18"/>
    </p:embeddedFont>
    <p:embeddedFont>
      <p:font typeface="Artifakt Element Heavy" panose="020B0B03050000020004" pitchFamily="34" charset="0"/>
      <p:bold r:id="rId19"/>
      <p:boldItalic r:id="rId20"/>
    </p:embeddedFont>
    <p:embeddedFont>
      <p:font typeface="Baskerville Old Face" panose="02020602080505020303" pitchFamily="18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strument Sans Medium" panose="020B060402020202020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Bold" panose="020B0806030504020204" charset="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15"/>
    <a:srgbClr val="8000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8A3A6F-E964-4676-9308-035F30C8FF46}" type="doc">
      <dgm:prSet loTypeId="urn:microsoft.com/office/officeart/2005/8/layout/pyramid2" loCatId="list" qsTypeId="urn:microsoft.com/office/officeart/2005/8/quickstyle/3d2" qsCatId="3D" csTypeId="urn:microsoft.com/office/officeart/2005/8/colors/accent1_2" csCatId="accent1" phldr="1"/>
      <dgm:spPr/>
    </dgm:pt>
    <dgm:pt modelId="{FE996FDD-1A6F-4DF7-95EA-A35BB12C476E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Realtime Dataset</a:t>
          </a:r>
        </a:p>
      </dgm:t>
    </dgm:pt>
    <dgm:pt modelId="{7492D3ED-7ACD-4A8D-AA68-C750897D2B15}" type="parTrans" cxnId="{E4CED37E-92A5-4545-BB53-F56EBAC92FF8}">
      <dgm:prSet/>
      <dgm:spPr/>
      <dgm:t>
        <a:bodyPr/>
        <a:lstStyle/>
        <a:p>
          <a:endParaRPr lang="en-IN"/>
        </a:p>
      </dgm:t>
    </dgm:pt>
    <dgm:pt modelId="{8582ADD5-1AD5-4801-8882-9D6771DB8677}" type="sibTrans" cxnId="{E4CED37E-92A5-4545-BB53-F56EBAC92FF8}">
      <dgm:prSet/>
      <dgm:spPr/>
      <dgm:t>
        <a:bodyPr/>
        <a:lstStyle/>
        <a:p>
          <a:endParaRPr lang="en-IN"/>
        </a:p>
      </dgm:t>
    </dgm:pt>
    <dgm:pt modelId="{ABD984CF-5AF7-47EF-B00B-E637F3ECD655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No. of Rows – 50,000</a:t>
          </a:r>
        </a:p>
      </dgm:t>
    </dgm:pt>
    <dgm:pt modelId="{4295559D-13CC-49D3-8AD5-EB1661194773}" type="parTrans" cxnId="{D7C70D59-3064-4F12-8D7C-DA89D3FC0D27}">
      <dgm:prSet/>
      <dgm:spPr/>
      <dgm:t>
        <a:bodyPr/>
        <a:lstStyle/>
        <a:p>
          <a:endParaRPr lang="en-IN"/>
        </a:p>
      </dgm:t>
    </dgm:pt>
    <dgm:pt modelId="{0B69195B-84BE-448A-B21C-0203157B1F11}" type="sibTrans" cxnId="{D7C70D59-3064-4F12-8D7C-DA89D3FC0D27}">
      <dgm:prSet/>
      <dgm:spPr/>
      <dgm:t>
        <a:bodyPr/>
        <a:lstStyle/>
        <a:p>
          <a:endParaRPr lang="en-IN"/>
        </a:p>
      </dgm:t>
    </dgm:pt>
    <dgm:pt modelId="{39919904-314E-4AE5-9CB6-9E8D2D1A4AFE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b="1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No. of Columns - 37</a:t>
          </a:r>
        </a:p>
      </dgm:t>
    </dgm:pt>
    <dgm:pt modelId="{E04DFE20-389C-4A5A-B2DB-2FAA8F233F09}" type="parTrans" cxnId="{8AE57D2C-4D31-4AF2-814F-C57DA3539057}">
      <dgm:prSet/>
      <dgm:spPr/>
      <dgm:t>
        <a:bodyPr/>
        <a:lstStyle/>
        <a:p>
          <a:endParaRPr lang="en-IN"/>
        </a:p>
      </dgm:t>
    </dgm:pt>
    <dgm:pt modelId="{C55507CA-7C66-471F-A9DB-BD9FA04A78B9}" type="sibTrans" cxnId="{8AE57D2C-4D31-4AF2-814F-C57DA3539057}">
      <dgm:prSet/>
      <dgm:spPr/>
      <dgm:t>
        <a:bodyPr/>
        <a:lstStyle/>
        <a:p>
          <a:endParaRPr lang="en-IN"/>
        </a:p>
      </dgm:t>
    </dgm:pt>
    <dgm:pt modelId="{ECBBF5E0-E6F4-4C68-A8CA-551E3081F0DA}" type="pres">
      <dgm:prSet presAssocID="{A38A3A6F-E964-4676-9308-035F30C8FF46}" presName="compositeShape" presStyleCnt="0">
        <dgm:presLayoutVars>
          <dgm:dir/>
          <dgm:resizeHandles/>
        </dgm:presLayoutVars>
      </dgm:prSet>
      <dgm:spPr/>
    </dgm:pt>
    <dgm:pt modelId="{7B678C95-3E23-49AA-84A0-6D31206AE107}" type="pres">
      <dgm:prSet presAssocID="{A38A3A6F-E964-4676-9308-035F30C8FF46}" presName="pyramid" presStyleLbl="node1" presStyleIdx="0" presStyleCnt="1"/>
      <dgm:spPr>
        <a:gradFill rotWithShape="0">
          <a:gsLst>
            <a:gs pos="18000">
              <a:srgbClr val="151515"/>
            </a:gs>
            <a:gs pos="58000">
              <a:srgbClr val="FFFF00"/>
            </a:gs>
            <a:gs pos="100000">
              <a:srgbClr val="FF0000"/>
            </a:gs>
          </a:gsLst>
        </a:gradFill>
      </dgm:spPr>
    </dgm:pt>
    <dgm:pt modelId="{262DF3D2-D9C9-4FE1-BFA4-D1AA1B660A05}" type="pres">
      <dgm:prSet presAssocID="{A38A3A6F-E964-4676-9308-035F30C8FF46}" presName="theList" presStyleCnt="0"/>
      <dgm:spPr/>
    </dgm:pt>
    <dgm:pt modelId="{7786169B-4F54-4195-AF9E-9ECDF1C6DD63}" type="pres">
      <dgm:prSet presAssocID="{FE996FDD-1A6F-4DF7-95EA-A35BB12C476E}" presName="aNode" presStyleLbl="fgAcc1" presStyleIdx="0" presStyleCnt="3">
        <dgm:presLayoutVars>
          <dgm:bulletEnabled val="1"/>
        </dgm:presLayoutVars>
      </dgm:prSet>
      <dgm:spPr/>
    </dgm:pt>
    <dgm:pt modelId="{69144C63-3269-40FE-84DA-0023965FF7AC}" type="pres">
      <dgm:prSet presAssocID="{FE996FDD-1A6F-4DF7-95EA-A35BB12C476E}" presName="aSpace" presStyleCnt="0"/>
      <dgm:spPr/>
    </dgm:pt>
    <dgm:pt modelId="{DF01D457-9873-4A62-9787-F2F37EC144E8}" type="pres">
      <dgm:prSet presAssocID="{ABD984CF-5AF7-47EF-B00B-E637F3ECD655}" presName="aNode" presStyleLbl="fgAcc1" presStyleIdx="1" presStyleCnt="3">
        <dgm:presLayoutVars>
          <dgm:bulletEnabled val="1"/>
        </dgm:presLayoutVars>
      </dgm:prSet>
      <dgm:spPr/>
    </dgm:pt>
    <dgm:pt modelId="{7DD00C5C-7812-4E80-86E7-61E4DCE7444F}" type="pres">
      <dgm:prSet presAssocID="{ABD984CF-5AF7-47EF-B00B-E637F3ECD655}" presName="aSpace" presStyleCnt="0"/>
      <dgm:spPr/>
    </dgm:pt>
    <dgm:pt modelId="{CD5A4BE3-4044-443D-B646-C7D76FFCF5A7}" type="pres">
      <dgm:prSet presAssocID="{39919904-314E-4AE5-9CB6-9E8D2D1A4AFE}" presName="aNode" presStyleLbl="fgAcc1" presStyleIdx="2" presStyleCnt="3">
        <dgm:presLayoutVars>
          <dgm:bulletEnabled val="1"/>
        </dgm:presLayoutVars>
      </dgm:prSet>
      <dgm:spPr/>
    </dgm:pt>
    <dgm:pt modelId="{669285F0-D8D2-4F05-B310-B6554FD04036}" type="pres">
      <dgm:prSet presAssocID="{39919904-314E-4AE5-9CB6-9E8D2D1A4AFE}" presName="aSpace" presStyleCnt="0"/>
      <dgm:spPr/>
    </dgm:pt>
  </dgm:ptLst>
  <dgm:cxnLst>
    <dgm:cxn modelId="{8AE57D2C-4D31-4AF2-814F-C57DA3539057}" srcId="{A38A3A6F-E964-4676-9308-035F30C8FF46}" destId="{39919904-314E-4AE5-9CB6-9E8D2D1A4AFE}" srcOrd="2" destOrd="0" parTransId="{E04DFE20-389C-4A5A-B2DB-2FAA8F233F09}" sibTransId="{C55507CA-7C66-471F-A9DB-BD9FA04A78B9}"/>
    <dgm:cxn modelId="{D7C70D59-3064-4F12-8D7C-DA89D3FC0D27}" srcId="{A38A3A6F-E964-4676-9308-035F30C8FF46}" destId="{ABD984CF-5AF7-47EF-B00B-E637F3ECD655}" srcOrd="1" destOrd="0" parTransId="{4295559D-13CC-49D3-8AD5-EB1661194773}" sibTransId="{0B69195B-84BE-448A-B21C-0203157B1F11}"/>
    <dgm:cxn modelId="{C20B167C-7C10-465C-BD06-A2EE1F045C47}" type="presOf" srcId="{FE996FDD-1A6F-4DF7-95EA-A35BB12C476E}" destId="{7786169B-4F54-4195-AF9E-9ECDF1C6DD63}" srcOrd="0" destOrd="0" presId="urn:microsoft.com/office/officeart/2005/8/layout/pyramid2"/>
    <dgm:cxn modelId="{E4CED37E-92A5-4545-BB53-F56EBAC92FF8}" srcId="{A38A3A6F-E964-4676-9308-035F30C8FF46}" destId="{FE996FDD-1A6F-4DF7-95EA-A35BB12C476E}" srcOrd="0" destOrd="0" parTransId="{7492D3ED-7ACD-4A8D-AA68-C750897D2B15}" sibTransId="{8582ADD5-1AD5-4801-8882-9D6771DB8677}"/>
    <dgm:cxn modelId="{CA5C75BD-A87B-4F57-AA3F-E90F41F84738}" type="presOf" srcId="{A38A3A6F-E964-4676-9308-035F30C8FF46}" destId="{ECBBF5E0-E6F4-4C68-A8CA-551E3081F0DA}" srcOrd="0" destOrd="0" presId="urn:microsoft.com/office/officeart/2005/8/layout/pyramid2"/>
    <dgm:cxn modelId="{2137AEEC-84B9-4C15-95C0-3994077EABB5}" type="presOf" srcId="{39919904-314E-4AE5-9CB6-9E8D2D1A4AFE}" destId="{CD5A4BE3-4044-443D-B646-C7D76FFCF5A7}" srcOrd="0" destOrd="0" presId="urn:microsoft.com/office/officeart/2005/8/layout/pyramid2"/>
    <dgm:cxn modelId="{7C4F0CF8-5E92-4E82-A60C-B4FBAD4103D0}" type="presOf" srcId="{ABD984CF-5AF7-47EF-B00B-E637F3ECD655}" destId="{DF01D457-9873-4A62-9787-F2F37EC144E8}" srcOrd="0" destOrd="0" presId="urn:microsoft.com/office/officeart/2005/8/layout/pyramid2"/>
    <dgm:cxn modelId="{3BCA3118-9F5F-4EB1-B4A7-66597902C914}" type="presParOf" srcId="{ECBBF5E0-E6F4-4C68-A8CA-551E3081F0DA}" destId="{7B678C95-3E23-49AA-84A0-6D31206AE107}" srcOrd="0" destOrd="0" presId="urn:microsoft.com/office/officeart/2005/8/layout/pyramid2"/>
    <dgm:cxn modelId="{F1588B32-9192-413B-8147-81D00075DA7D}" type="presParOf" srcId="{ECBBF5E0-E6F4-4C68-A8CA-551E3081F0DA}" destId="{262DF3D2-D9C9-4FE1-BFA4-D1AA1B660A05}" srcOrd="1" destOrd="0" presId="urn:microsoft.com/office/officeart/2005/8/layout/pyramid2"/>
    <dgm:cxn modelId="{2C874509-B39C-494B-82D3-080821F9D721}" type="presParOf" srcId="{262DF3D2-D9C9-4FE1-BFA4-D1AA1B660A05}" destId="{7786169B-4F54-4195-AF9E-9ECDF1C6DD63}" srcOrd="0" destOrd="0" presId="urn:microsoft.com/office/officeart/2005/8/layout/pyramid2"/>
    <dgm:cxn modelId="{D28C2715-65DD-45DD-9DAC-19F176ED7A8F}" type="presParOf" srcId="{262DF3D2-D9C9-4FE1-BFA4-D1AA1B660A05}" destId="{69144C63-3269-40FE-84DA-0023965FF7AC}" srcOrd="1" destOrd="0" presId="urn:microsoft.com/office/officeart/2005/8/layout/pyramid2"/>
    <dgm:cxn modelId="{9CEE04D6-64D8-43FE-9842-3FD2E390474E}" type="presParOf" srcId="{262DF3D2-D9C9-4FE1-BFA4-D1AA1B660A05}" destId="{DF01D457-9873-4A62-9787-F2F37EC144E8}" srcOrd="2" destOrd="0" presId="urn:microsoft.com/office/officeart/2005/8/layout/pyramid2"/>
    <dgm:cxn modelId="{C4063ABA-F45E-4E8E-9151-20C99CCFE77E}" type="presParOf" srcId="{262DF3D2-D9C9-4FE1-BFA4-D1AA1B660A05}" destId="{7DD00C5C-7812-4E80-86E7-61E4DCE7444F}" srcOrd="3" destOrd="0" presId="urn:microsoft.com/office/officeart/2005/8/layout/pyramid2"/>
    <dgm:cxn modelId="{DD00B8DF-BD16-4FAB-BF30-685D1CCE7648}" type="presParOf" srcId="{262DF3D2-D9C9-4FE1-BFA4-D1AA1B660A05}" destId="{CD5A4BE3-4044-443D-B646-C7D76FFCF5A7}" srcOrd="4" destOrd="0" presId="urn:microsoft.com/office/officeart/2005/8/layout/pyramid2"/>
    <dgm:cxn modelId="{8FAF1D3D-7C25-48D7-ABA0-ADB4DC8ACF15}" type="presParOf" srcId="{262DF3D2-D9C9-4FE1-BFA4-D1AA1B660A05}" destId="{669285F0-D8D2-4F05-B310-B6554FD0403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2FE21A-B5FE-479B-A963-DF66203DC3EF}" type="doc">
      <dgm:prSet loTypeId="urn:microsoft.com/office/officeart/2008/layout/VerticalCurved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EF99E9C-643F-449A-AE07-D60585609C82}">
      <dgm:prSet phldrT="[Text]"/>
      <dgm:spPr/>
      <dgm:t>
        <a:bodyPr/>
        <a:lstStyle/>
        <a:p>
          <a:r>
            <a:rPr lang="en-IN" b="1" dirty="0"/>
            <a:t>Total Workforce Overview</a:t>
          </a:r>
          <a:endParaRPr lang="en-IN" dirty="0"/>
        </a:p>
      </dgm:t>
    </dgm:pt>
    <dgm:pt modelId="{DCB3606A-9132-4D16-8A62-DE1F64547930}" type="parTrans" cxnId="{126053A6-6493-4275-A7E0-06942161F876}">
      <dgm:prSet/>
      <dgm:spPr/>
      <dgm:t>
        <a:bodyPr/>
        <a:lstStyle/>
        <a:p>
          <a:endParaRPr lang="en-IN"/>
        </a:p>
      </dgm:t>
    </dgm:pt>
    <dgm:pt modelId="{D84EDF19-64BF-4260-82B4-B623056CBF0B}" type="sibTrans" cxnId="{126053A6-6493-4275-A7E0-06942161F876}">
      <dgm:prSet/>
      <dgm:spPr/>
      <dgm:t>
        <a:bodyPr/>
        <a:lstStyle/>
        <a:p>
          <a:endParaRPr lang="en-IN"/>
        </a:p>
      </dgm:t>
    </dgm:pt>
    <dgm:pt modelId="{CC05D46F-9489-4474-BFAB-C8BAD1444107}">
      <dgm:prSet phldrT="[Text]"/>
      <dgm:spPr/>
      <dgm:t>
        <a:bodyPr/>
        <a:lstStyle/>
        <a:p>
          <a:r>
            <a:rPr lang="en-IN" dirty="0" err="1"/>
            <a:t>Analyze</a:t>
          </a:r>
          <a:r>
            <a:rPr lang="en-IN" dirty="0"/>
            <a:t> age distribution and its impact on attrition.</a:t>
          </a:r>
        </a:p>
      </dgm:t>
    </dgm:pt>
    <dgm:pt modelId="{5C2B5C38-2299-4424-B489-2DB3A1F4C2BC}" type="parTrans" cxnId="{20446489-3C6F-4E6D-B6CA-D42EBB0BD4E0}">
      <dgm:prSet/>
      <dgm:spPr/>
      <dgm:t>
        <a:bodyPr/>
        <a:lstStyle/>
        <a:p>
          <a:endParaRPr lang="en-IN"/>
        </a:p>
      </dgm:t>
    </dgm:pt>
    <dgm:pt modelId="{7DF8E7C8-AB9A-446F-BBCA-702D65A5D056}" type="sibTrans" cxnId="{20446489-3C6F-4E6D-B6CA-D42EBB0BD4E0}">
      <dgm:prSet/>
      <dgm:spPr/>
      <dgm:t>
        <a:bodyPr/>
        <a:lstStyle/>
        <a:p>
          <a:endParaRPr lang="en-IN"/>
        </a:p>
      </dgm:t>
    </dgm:pt>
    <dgm:pt modelId="{52CE0253-7C20-42A3-AFE2-2E4D28EDFEE6}">
      <dgm:prSet phldrT="[Text]"/>
      <dgm:spPr/>
      <dgm:t>
        <a:bodyPr/>
        <a:lstStyle/>
        <a:p>
          <a:r>
            <a:rPr lang="en-IN" dirty="0"/>
            <a:t>Understand employee gender ratio.</a:t>
          </a:r>
        </a:p>
      </dgm:t>
    </dgm:pt>
    <dgm:pt modelId="{F42D8C20-53B3-4305-AE90-BB2D3AB1A5C1}" type="parTrans" cxnId="{CB3CC730-4461-4A50-879A-35D07F6B4E9E}">
      <dgm:prSet/>
      <dgm:spPr/>
      <dgm:t>
        <a:bodyPr/>
        <a:lstStyle/>
        <a:p>
          <a:endParaRPr lang="en-IN"/>
        </a:p>
      </dgm:t>
    </dgm:pt>
    <dgm:pt modelId="{0F52D00C-818A-4677-A7B2-882A056EBFC3}" type="sibTrans" cxnId="{CB3CC730-4461-4A50-879A-35D07F6B4E9E}">
      <dgm:prSet/>
      <dgm:spPr/>
      <dgm:t>
        <a:bodyPr/>
        <a:lstStyle/>
        <a:p>
          <a:endParaRPr lang="en-IN"/>
        </a:p>
      </dgm:t>
    </dgm:pt>
    <dgm:pt modelId="{2A81C32C-4ABD-44F7-95D0-E208ECB64A09}">
      <dgm:prSet/>
      <dgm:spPr/>
      <dgm:t>
        <a:bodyPr/>
        <a:lstStyle/>
        <a:p>
          <a:r>
            <a:rPr lang="en-IN" dirty="0"/>
            <a:t>Measure attrition across education backgrounds.</a:t>
          </a:r>
        </a:p>
      </dgm:t>
    </dgm:pt>
    <dgm:pt modelId="{E83CF45C-817B-49B5-88C8-A4E7C4B6FA5F}" type="parTrans" cxnId="{A1D447DD-959B-427E-8E29-AB3D396EC06A}">
      <dgm:prSet/>
      <dgm:spPr/>
      <dgm:t>
        <a:bodyPr/>
        <a:lstStyle/>
        <a:p>
          <a:endParaRPr lang="en-IN"/>
        </a:p>
      </dgm:t>
    </dgm:pt>
    <dgm:pt modelId="{9E846916-680D-4E8B-9F23-4FEA185165F7}" type="sibTrans" cxnId="{A1D447DD-959B-427E-8E29-AB3D396EC06A}">
      <dgm:prSet/>
      <dgm:spPr/>
      <dgm:t>
        <a:bodyPr/>
        <a:lstStyle/>
        <a:p>
          <a:endParaRPr lang="en-IN"/>
        </a:p>
      </dgm:t>
    </dgm:pt>
    <dgm:pt modelId="{4D37DFFD-F3DD-4C4D-B117-C3EB69C9C271}">
      <dgm:prSet/>
      <dgm:spPr/>
      <dgm:t>
        <a:bodyPr/>
        <a:lstStyle/>
        <a:p>
          <a:r>
            <a:rPr lang="en-IN" dirty="0"/>
            <a:t>Assess department-specific attrition trends.</a:t>
          </a:r>
        </a:p>
      </dgm:t>
    </dgm:pt>
    <dgm:pt modelId="{0772C669-C7EA-43C4-9EE5-28F49BB54FDA}" type="parTrans" cxnId="{CC71532A-E6A4-4FB5-9531-514EF2808D13}">
      <dgm:prSet/>
      <dgm:spPr/>
      <dgm:t>
        <a:bodyPr/>
        <a:lstStyle/>
        <a:p>
          <a:endParaRPr lang="en-IN"/>
        </a:p>
      </dgm:t>
    </dgm:pt>
    <dgm:pt modelId="{3236D9E1-858D-41BA-9BF7-57E8767CE292}" type="sibTrans" cxnId="{CC71532A-E6A4-4FB5-9531-514EF2808D13}">
      <dgm:prSet/>
      <dgm:spPr/>
      <dgm:t>
        <a:bodyPr/>
        <a:lstStyle/>
        <a:p>
          <a:endParaRPr lang="en-IN"/>
        </a:p>
      </dgm:t>
    </dgm:pt>
    <dgm:pt modelId="{D984313B-579C-47FA-A168-F46E5AEA1691}" type="pres">
      <dgm:prSet presAssocID="{F22FE21A-B5FE-479B-A963-DF66203DC3EF}" presName="Name0" presStyleCnt="0">
        <dgm:presLayoutVars>
          <dgm:chMax val="7"/>
          <dgm:chPref val="7"/>
          <dgm:dir/>
        </dgm:presLayoutVars>
      </dgm:prSet>
      <dgm:spPr/>
    </dgm:pt>
    <dgm:pt modelId="{813F8506-4D10-4151-9C11-E16789C09BB0}" type="pres">
      <dgm:prSet presAssocID="{F22FE21A-B5FE-479B-A963-DF66203DC3EF}" presName="Name1" presStyleCnt="0"/>
      <dgm:spPr/>
    </dgm:pt>
    <dgm:pt modelId="{C6EAF1F0-900D-4A21-8A8A-FCFFB3D948A3}" type="pres">
      <dgm:prSet presAssocID="{F22FE21A-B5FE-479B-A963-DF66203DC3EF}" presName="cycle" presStyleCnt="0"/>
      <dgm:spPr/>
    </dgm:pt>
    <dgm:pt modelId="{019AF9CE-22EA-4484-B213-6855099677D2}" type="pres">
      <dgm:prSet presAssocID="{F22FE21A-B5FE-479B-A963-DF66203DC3EF}" presName="srcNode" presStyleLbl="node1" presStyleIdx="0" presStyleCnt="5"/>
      <dgm:spPr/>
    </dgm:pt>
    <dgm:pt modelId="{088F865D-FE53-4D38-86B7-6BE2A61DE61E}" type="pres">
      <dgm:prSet presAssocID="{F22FE21A-B5FE-479B-A963-DF66203DC3EF}" presName="conn" presStyleLbl="parChTrans1D2" presStyleIdx="0" presStyleCnt="1" custScaleY="94983" custLinFactNeighborX="-2119" custLinFactNeighborY="721"/>
      <dgm:spPr/>
    </dgm:pt>
    <dgm:pt modelId="{94D027A6-21BA-4692-A733-480909B97396}" type="pres">
      <dgm:prSet presAssocID="{F22FE21A-B5FE-479B-A963-DF66203DC3EF}" presName="extraNode" presStyleLbl="node1" presStyleIdx="0" presStyleCnt="5"/>
      <dgm:spPr/>
    </dgm:pt>
    <dgm:pt modelId="{AB72E565-5298-4E34-BEB5-C542CD2D400C}" type="pres">
      <dgm:prSet presAssocID="{F22FE21A-B5FE-479B-A963-DF66203DC3EF}" presName="dstNode" presStyleLbl="node1" presStyleIdx="0" presStyleCnt="5"/>
      <dgm:spPr/>
    </dgm:pt>
    <dgm:pt modelId="{B6A8F04C-A0BC-40EA-A284-EA66CCF0D26F}" type="pres">
      <dgm:prSet presAssocID="{BEF99E9C-643F-449A-AE07-D60585609C82}" presName="text_1" presStyleLbl="node1" presStyleIdx="0" presStyleCnt="5">
        <dgm:presLayoutVars>
          <dgm:bulletEnabled val="1"/>
        </dgm:presLayoutVars>
      </dgm:prSet>
      <dgm:spPr/>
    </dgm:pt>
    <dgm:pt modelId="{71054D8A-B49F-4C69-A939-5C4FB0EA1060}" type="pres">
      <dgm:prSet presAssocID="{BEF99E9C-643F-449A-AE07-D60585609C82}" presName="accent_1" presStyleCnt="0"/>
      <dgm:spPr/>
    </dgm:pt>
    <dgm:pt modelId="{8E84F31E-0E17-4F7E-AB17-0588FC4894FD}" type="pres">
      <dgm:prSet presAssocID="{BEF99E9C-643F-449A-AE07-D60585609C82}" presName="accentRepeatNode" presStyleLbl="solidFgAcc1" presStyleIdx="0" presStyleCnt="5"/>
      <dgm:spPr/>
    </dgm:pt>
    <dgm:pt modelId="{A9ED7E58-D8DF-458D-8310-5ADCF9984405}" type="pres">
      <dgm:prSet presAssocID="{CC05D46F-9489-4474-BFAB-C8BAD1444107}" presName="text_2" presStyleLbl="node1" presStyleIdx="1" presStyleCnt="5">
        <dgm:presLayoutVars>
          <dgm:bulletEnabled val="1"/>
        </dgm:presLayoutVars>
      </dgm:prSet>
      <dgm:spPr/>
    </dgm:pt>
    <dgm:pt modelId="{BF0B6C87-EBD8-435B-8789-20BBE4894B8C}" type="pres">
      <dgm:prSet presAssocID="{CC05D46F-9489-4474-BFAB-C8BAD1444107}" presName="accent_2" presStyleCnt="0"/>
      <dgm:spPr/>
    </dgm:pt>
    <dgm:pt modelId="{08F6D571-4B99-4BE5-B24C-2ADB5F88E20D}" type="pres">
      <dgm:prSet presAssocID="{CC05D46F-9489-4474-BFAB-C8BAD1444107}" presName="accentRepeatNode" presStyleLbl="solidFgAcc1" presStyleIdx="1" presStyleCnt="5"/>
      <dgm:spPr/>
    </dgm:pt>
    <dgm:pt modelId="{14FE8479-6B95-478D-81C0-695D4AB935A2}" type="pres">
      <dgm:prSet presAssocID="{52CE0253-7C20-42A3-AFE2-2E4D28EDFEE6}" presName="text_3" presStyleLbl="node1" presStyleIdx="2" presStyleCnt="5">
        <dgm:presLayoutVars>
          <dgm:bulletEnabled val="1"/>
        </dgm:presLayoutVars>
      </dgm:prSet>
      <dgm:spPr/>
    </dgm:pt>
    <dgm:pt modelId="{9BDB5799-88C1-48C2-88CF-8CA47AF347F3}" type="pres">
      <dgm:prSet presAssocID="{52CE0253-7C20-42A3-AFE2-2E4D28EDFEE6}" presName="accent_3" presStyleCnt="0"/>
      <dgm:spPr/>
    </dgm:pt>
    <dgm:pt modelId="{B75966F0-7527-463D-A2A5-B59E04CE70F0}" type="pres">
      <dgm:prSet presAssocID="{52CE0253-7C20-42A3-AFE2-2E4D28EDFEE6}" presName="accentRepeatNode" presStyleLbl="solidFgAcc1" presStyleIdx="2" presStyleCnt="5"/>
      <dgm:spPr/>
    </dgm:pt>
    <dgm:pt modelId="{4D881F09-1078-4FEA-8C54-DDCBCD748A48}" type="pres">
      <dgm:prSet presAssocID="{2A81C32C-4ABD-44F7-95D0-E208ECB64A09}" presName="text_4" presStyleLbl="node1" presStyleIdx="3" presStyleCnt="5">
        <dgm:presLayoutVars>
          <dgm:bulletEnabled val="1"/>
        </dgm:presLayoutVars>
      </dgm:prSet>
      <dgm:spPr/>
    </dgm:pt>
    <dgm:pt modelId="{84BD0538-6E27-4CBB-ADE2-051166AD6302}" type="pres">
      <dgm:prSet presAssocID="{2A81C32C-4ABD-44F7-95D0-E208ECB64A09}" presName="accent_4" presStyleCnt="0"/>
      <dgm:spPr/>
    </dgm:pt>
    <dgm:pt modelId="{B18E1E13-9C3B-4EBA-88F7-48285CA7F937}" type="pres">
      <dgm:prSet presAssocID="{2A81C32C-4ABD-44F7-95D0-E208ECB64A09}" presName="accentRepeatNode" presStyleLbl="solidFgAcc1" presStyleIdx="3" presStyleCnt="5"/>
      <dgm:spPr/>
    </dgm:pt>
    <dgm:pt modelId="{AB7FA13C-C3B9-4F6B-9629-A0E217D31AE3}" type="pres">
      <dgm:prSet presAssocID="{4D37DFFD-F3DD-4C4D-B117-C3EB69C9C271}" presName="text_5" presStyleLbl="node1" presStyleIdx="4" presStyleCnt="5">
        <dgm:presLayoutVars>
          <dgm:bulletEnabled val="1"/>
        </dgm:presLayoutVars>
      </dgm:prSet>
      <dgm:spPr/>
    </dgm:pt>
    <dgm:pt modelId="{999354D6-FD56-4B98-9D59-F48EBACA854F}" type="pres">
      <dgm:prSet presAssocID="{4D37DFFD-F3DD-4C4D-B117-C3EB69C9C271}" presName="accent_5" presStyleCnt="0"/>
      <dgm:spPr/>
    </dgm:pt>
    <dgm:pt modelId="{6F66D8CD-4447-48A5-97CC-3EC9A950F8A2}" type="pres">
      <dgm:prSet presAssocID="{4D37DFFD-F3DD-4C4D-B117-C3EB69C9C271}" presName="accentRepeatNode" presStyleLbl="solidFgAcc1" presStyleIdx="4" presStyleCnt="5"/>
      <dgm:spPr/>
    </dgm:pt>
  </dgm:ptLst>
  <dgm:cxnLst>
    <dgm:cxn modelId="{B59AF427-BF7A-42D8-8B8D-089CBF9BCE32}" type="presOf" srcId="{D84EDF19-64BF-4260-82B4-B623056CBF0B}" destId="{088F865D-FE53-4D38-86B7-6BE2A61DE61E}" srcOrd="0" destOrd="0" presId="urn:microsoft.com/office/officeart/2008/layout/VerticalCurvedList"/>
    <dgm:cxn modelId="{CC71532A-E6A4-4FB5-9531-514EF2808D13}" srcId="{F22FE21A-B5FE-479B-A963-DF66203DC3EF}" destId="{4D37DFFD-F3DD-4C4D-B117-C3EB69C9C271}" srcOrd="4" destOrd="0" parTransId="{0772C669-C7EA-43C4-9EE5-28F49BB54FDA}" sibTransId="{3236D9E1-858D-41BA-9BF7-57E8767CE292}"/>
    <dgm:cxn modelId="{CB3CC730-4461-4A50-879A-35D07F6B4E9E}" srcId="{F22FE21A-B5FE-479B-A963-DF66203DC3EF}" destId="{52CE0253-7C20-42A3-AFE2-2E4D28EDFEE6}" srcOrd="2" destOrd="0" parTransId="{F42D8C20-53B3-4305-AE90-BB2D3AB1A5C1}" sibTransId="{0F52D00C-818A-4677-A7B2-882A056EBFC3}"/>
    <dgm:cxn modelId="{65B95177-D231-47E2-B76E-4AE7BC96BF48}" type="presOf" srcId="{4D37DFFD-F3DD-4C4D-B117-C3EB69C9C271}" destId="{AB7FA13C-C3B9-4F6B-9629-A0E217D31AE3}" srcOrd="0" destOrd="0" presId="urn:microsoft.com/office/officeart/2008/layout/VerticalCurvedList"/>
    <dgm:cxn modelId="{F4328188-D4F6-4BB5-8286-F6E261CCFAF9}" type="presOf" srcId="{BEF99E9C-643F-449A-AE07-D60585609C82}" destId="{B6A8F04C-A0BC-40EA-A284-EA66CCF0D26F}" srcOrd="0" destOrd="0" presId="urn:microsoft.com/office/officeart/2008/layout/VerticalCurvedList"/>
    <dgm:cxn modelId="{20446489-3C6F-4E6D-B6CA-D42EBB0BD4E0}" srcId="{F22FE21A-B5FE-479B-A963-DF66203DC3EF}" destId="{CC05D46F-9489-4474-BFAB-C8BAD1444107}" srcOrd="1" destOrd="0" parTransId="{5C2B5C38-2299-4424-B489-2DB3A1F4C2BC}" sibTransId="{7DF8E7C8-AB9A-446F-BBCA-702D65A5D056}"/>
    <dgm:cxn modelId="{C8629F93-BE8F-480B-B873-E9F05CA74BAF}" type="presOf" srcId="{2A81C32C-4ABD-44F7-95D0-E208ECB64A09}" destId="{4D881F09-1078-4FEA-8C54-DDCBCD748A48}" srcOrd="0" destOrd="0" presId="urn:microsoft.com/office/officeart/2008/layout/VerticalCurvedList"/>
    <dgm:cxn modelId="{126053A6-6493-4275-A7E0-06942161F876}" srcId="{F22FE21A-B5FE-479B-A963-DF66203DC3EF}" destId="{BEF99E9C-643F-449A-AE07-D60585609C82}" srcOrd="0" destOrd="0" parTransId="{DCB3606A-9132-4D16-8A62-DE1F64547930}" sibTransId="{D84EDF19-64BF-4260-82B4-B623056CBF0B}"/>
    <dgm:cxn modelId="{B08F69AF-34E6-4FDD-A3CF-AF7FE248BB3F}" type="presOf" srcId="{52CE0253-7C20-42A3-AFE2-2E4D28EDFEE6}" destId="{14FE8479-6B95-478D-81C0-695D4AB935A2}" srcOrd="0" destOrd="0" presId="urn:microsoft.com/office/officeart/2008/layout/VerticalCurvedList"/>
    <dgm:cxn modelId="{D79D58DB-7766-4970-AD9C-D557600F829B}" type="presOf" srcId="{F22FE21A-B5FE-479B-A963-DF66203DC3EF}" destId="{D984313B-579C-47FA-A168-F46E5AEA1691}" srcOrd="0" destOrd="0" presId="urn:microsoft.com/office/officeart/2008/layout/VerticalCurvedList"/>
    <dgm:cxn modelId="{A1D447DD-959B-427E-8E29-AB3D396EC06A}" srcId="{F22FE21A-B5FE-479B-A963-DF66203DC3EF}" destId="{2A81C32C-4ABD-44F7-95D0-E208ECB64A09}" srcOrd="3" destOrd="0" parTransId="{E83CF45C-817B-49B5-88C8-A4E7C4B6FA5F}" sibTransId="{9E846916-680D-4E8B-9F23-4FEA185165F7}"/>
    <dgm:cxn modelId="{0CA5CEFD-29E6-490E-A77A-54D7EA639714}" type="presOf" srcId="{CC05D46F-9489-4474-BFAB-C8BAD1444107}" destId="{A9ED7E58-D8DF-458D-8310-5ADCF9984405}" srcOrd="0" destOrd="0" presId="urn:microsoft.com/office/officeart/2008/layout/VerticalCurvedList"/>
    <dgm:cxn modelId="{31857C42-ACCB-4654-9B38-FE84466EE41E}" type="presParOf" srcId="{D984313B-579C-47FA-A168-F46E5AEA1691}" destId="{813F8506-4D10-4151-9C11-E16789C09BB0}" srcOrd="0" destOrd="0" presId="urn:microsoft.com/office/officeart/2008/layout/VerticalCurvedList"/>
    <dgm:cxn modelId="{E70FED3D-997B-4C37-B937-279C7D52B865}" type="presParOf" srcId="{813F8506-4D10-4151-9C11-E16789C09BB0}" destId="{C6EAF1F0-900D-4A21-8A8A-FCFFB3D948A3}" srcOrd="0" destOrd="0" presId="urn:microsoft.com/office/officeart/2008/layout/VerticalCurvedList"/>
    <dgm:cxn modelId="{723BFC7D-4596-425C-8A4C-476E214F3028}" type="presParOf" srcId="{C6EAF1F0-900D-4A21-8A8A-FCFFB3D948A3}" destId="{019AF9CE-22EA-4484-B213-6855099677D2}" srcOrd="0" destOrd="0" presId="urn:microsoft.com/office/officeart/2008/layout/VerticalCurvedList"/>
    <dgm:cxn modelId="{563F9E59-A5AF-4A6C-BD68-6425B1D5F1D5}" type="presParOf" srcId="{C6EAF1F0-900D-4A21-8A8A-FCFFB3D948A3}" destId="{088F865D-FE53-4D38-86B7-6BE2A61DE61E}" srcOrd="1" destOrd="0" presId="urn:microsoft.com/office/officeart/2008/layout/VerticalCurvedList"/>
    <dgm:cxn modelId="{3C447FD5-C3DE-4920-A736-933742FB840B}" type="presParOf" srcId="{C6EAF1F0-900D-4A21-8A8A-FCFFB3D948A3}" destId="{94D027A6-21BA-4692-A733-480909B97396}" srcOrd="2" destOrd="0" presId="urn:microsoft.com/office/officeart/2008/layout/VerticalCurvedList"/>
    <dgm:cxn modelId="{B1962D30-B8D6-4F5B-ABB2-FD86402E7195}" type="presParOf" srcId="{C6EAF1F0-900D-4A21-8A8A-FCFFB3D948A3}" destId="{AB72E565-5298-4E34-BEB5-C542CD2D400C}" srcOrd="3" destOrd="0" presId="urn:microsoft.com/office/officeart/2008/layout/VerticalCurvedList"/>
    <dgm:cxn modelId="{9BAC221B-A60F-446C-9517-AA63E5B450EB}" type="presParOf" srcId="{813F8506-4D10-4151-9C11-E16789C09BB0}" destId="{B6A8F04C-A0BC-40EA-A284-EA66CCF0D26F}" srcOrd="1" destOrd="0" presId="urn:microsoft.com/office/officeart/2008/layout/VerticalCurvedList"/>
    <dgm:cxn modelId="{7AC94E1A-93D8-4FA7-90AF-FC3CFD06CA1D}" type="presParOf" srcId="{813F8506-4D10-4151-9C11-E16789C09BB0}" destId="{71054D8A-B49F-4C69-A939-5C4FB0EA1060}" srcOrd="2" destOrd="0" presId="urn:microsoft.com/office/officeart/2008/layout/VerticalCurvedList"/>
    <dgm:cxn modelId="{F7E84EF7-9C6B-44FA-8BBD-4D052051E0AD}" type="presParOf" srcId="{71054D8A-B49F-4C69-A939-5C4FB0EA1060}" destId="{8E84F31E-0E17-4F7E-AB17-0588FC4894FD}" srcOrd="0" destOrd="0" presId="urn:microsoft.com/office/officeart/2008/layout/VerticalCurvedList"/>
    <dgm:cxn modelId="{70924B81-41D6-4970-B54E-6108C61C62CB}" type="presParOf" srcId="{813F8506-4D10-4151-9C11-E16789C09BB0}" destId="{A9ED7E58-D8DF-458D-8310-5ADCF9984405}" srcOrd="3" destOrd="0" presId="urn:microsoft.com/office/officeart/2008/layout/VerticalCurvedList"/>
    <dgm:cxn modelId="{9128913E-4FDD-4E39-9B52-EF0B78C34CF5}" type="presParOf" srcId="{813F8506-4D10-4151-9C11-E16789C09BB0}" destId="{BF0B6C87-EBD8-435B-8789-20BBE4894B8C}" srcOrd="4" destOrd="0" presId="urn:microsoft.com/office/officeart/2008/layout/VerticalCurvedList"/>
    <dgm:cxn modelId="{E8F239A9-DCFA-4CA9-83E0-E4BFD406D405}" type="presParOf" srcId="{BF0B6C87-EBD8-435B-8789-20BBE4894B8C}" destId="{08F6D571-4B99-4BE5-B24C-2ADB5F88E20D}" srcOrd="0" destOrd="0" presId="urn:microsoft.com/office/officeart/2008/layout/VerticalCurvedList"/>
    <dgm:cxn modelId="{CF324A31-8B47-444C-A52B-C48AEB203DC9}" type="presParOf" srcId="{813F8506-4D10-4151-9C11-E16789C09BB0}" destId="{14FE8479-6B95-478D-81C0-695D4AB935A2}" srcOrd="5" destOrd="0" presId="urn:microsoft.com/office/officeart/2008/layout/VerticalCurvedList"/>
    <dgm:cxn modelId="{94DABA35-12B9-436F-B11F-BDF3AC248993}" type="presParOf" srcId="{813F8506-4D10-4151-9C11-E16789C09BB0}" destId="{9BDB5799-88C1-48C2-88CF-8CA47AF347F3}" srcOrd="6" destOrd="0" presId="urn:microsoft.com/office/officeart/2008/layout/VerticalCurvedList"/>
    <dgm:cxn modelId="{0AF00CF5-23D3-4214-9075-7E1A1838A31A}" type="presParOf" srcId="{9BDB5799-88C1-48C2-88CF-8CA47AF347F3}" destId="{B75966F0-7527-463D-A2A5-B59E04CE70F0}" srcOrd="0" destOrd="0" presId="urn:microsoft.com/office/officeart/2008/layout/VerticalCurvedList"/>
    <dgm:cxn modelId="{FCFF4656-8731-44A6-8EB1-8FC8448D54D2}" type="presParOf" srcId="{813F8506-4D10-4151-9C11-E16789C09BB0}" destId="{4D881F09-1078-4FEA-8C54-DDCBCD748A48}" srcOrd="7" destOrd="0" presId="urn:microsoft.com/office/officeart/2008/layout/VerticalCurvedList"/>
    <dgm:cxn modelId="{83375D3C-5BC6-419C-9BBA-B2B3CB57F4BC}" type="presParOf" srcId="{813F8506-4D10-4151-9C11-E16789C09BB0}" destId="{84BD0538-6E27-4CBB-ADE2-051166AD6302}" srcOrd="8" destOrd="0" presId="urn:microsoft.com/office/officeart/2008/layout/VerticalCurvedList"/>
    <dgm:cxn modelId="{8DD594D6-B5C7-4560-907F-0ED0A2BA5955}" type="presParOf" srcId="{84BD0538-6E27-4CBB-ADE2-051166AD6302}" destId="{B18E1E13-9C3B-4EBA-88F7-48285CA7F937}" srcOrd="0" destOrd="0" presId="urn:microsoft.com/office/officeart/2008/layout/VerticalCurvedList"/>
    <dgm:cxn modelId="{C1F10BA9-D017-4B86-A6DF-1CBC0EE78BF8}" type="presParOf" srcId="{813F8506-4D10-4151-9C11-E16789C09BB0}" destId="{AB7FA13C-C3B9-4F6B-9629-A0E217D31AE3}" srcOrd="9" destOrd="0" presId="urn:microsoft.com/office/officeart/2008/layout/VerticalCurvedList"/>
    <dgm:cxn modelId="{EF122EE1-826B-4966-BB26-9AB5AE0BDE56}" type="presParOf" srcId="{813F8506-4D10-4151-9C11-E16789C09BB0}" destId="{999354D6-FD56-4B98-9D59-F48EBACA854F}" srcOrd="10" destOrd="0" presId="urn:microsoft.com/office/officeart/2008/layout/VerticalCurvedList"/>
    <dgm:cxn modelId="{53B64144-9643-44BD-AEB6-DB7B9EA09A46}" type="presParOf" srcId="{999354D6-FD56-4B98-9D59-F48EBACA854F}" destId="{6F66D8CD-4447-48A5-97CC-3EC9A950F8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2FE21A-B5FE-479B-A963-DF66203DC3EF}" type="doc">
      <dgm:prSet loTypeId="urn:microsoft.com/office/officeart/2008/layout/VerticalCurved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EF99E9C-643F-449A-AE07-D60585609C82}">
      <dgm:prSet phldrT="[Text]"/>
      <dgm:spPr/>
      <dgm:t>
        <a:bodyPr/>
        <a:lstStyle/>
        <a:p>
          <a:r>
            <a:rPr lang="en-IN" dirty="0"/>
            <a:t>Examine attrition counts by job roles.</a:t>
          </a:r>
        </a:p>
      </dgm:t>
    </dgm:pt>
    <dgm:pt modelId="{DCB3606A-9132-4D16-8A62-DE1F64547930}" type="parTrans" cxnId="{126053A6-6493-4275-A7E0-06942161F876}">
      <dgm:prSet/>
      <dgm:spPr/>
      <dgm:t>
        <a:bodyPr/>
        <a:lstStyle/>
        <a:p>
          <a:endParaRPr lang="en-IN"/>
        </a:p>
      </dgm:t>
    </dgm:pt>
    <dgm:pt modelId="{D84EDF19-64BF-4260-82B4-B623056CBF0B}" type="sibTrans" cxnId="{126053A6-6493-4275-A7E0-06942161F876}">
      <dgm:prSet/>
      <dgm:spPr/>
      <dgm:t>
        <a:bodyPr/>
        <a:lstStyle/>
        <a:p>
          <a:endParaRPr lang="en-IN"/>
        </a:p>
      </dgm:t>
    </dgm:pt>
    <dgm:pt modelId="{CC05D46F-9489-4474-BFAB-C8BAD1444107}">
      <dgm:prSet phldrT="[Text]"/>
      <dgm:spPr/>
      <dgm:t>
        <a:bodyPr/>
        <a:lstStyle/>
        <a:p>
          <a:r>
            <a:rPr lang="en-IN" dirty="0"/>
            <a:t>Check correlation between salary and experience.</a:t>
          </a:r>
        </a:p>
      </dgm:t>
    </dgm:pt>
    <dgm:pt modelId="{5C2B5C38-2299-4424-B489-2DB3A1F4C2BC}" type="parTrans" cxnId="{20446489-3C6F-4E6D-B6CA-D42EBB0BD4E0}">
      <dgm:prSet/>
      <dgm:spPr/>
      <dgm:t>
        <a:bodyPr/>
        <a:lstStyle/>
        <a:p>
          <a:endParaRPr lang="en-IN"/>
        </a:p>
      </dgm:t>
    </dgm:pt>
    <dgm:pt modelId="{7DF8E7C8-AB9A-446F-BBCA-702D65A5D056}" type="sibTrans" cxnId="{20446489-3C6F-4E6D-B6CA-D42EBB0BD4E0}">
      <dgm:prSet/>
      <dgm:spPr/>
      <dgm:t>
        <a:bodyPr/>
        <a:lstStyle/>
        <a:p>
          <a:endParaRPr lang="en-IN"/>
        </a:p>
      </dgm:t>
    </dgm:pt>
    <dgm:pt modelId="{52CE0253-7C20-42A3-AFE2-2E4D28EDFEE6}">
      <dgm:prSet phldrT="[Text]"/>
      <dgm:spPr/>
      <dgm:t>
        <a:bodyPr/>
        <a:lstStyle/>
        <a:p>
          <a:r>
            <a:rPr lang="en-IN" dirty="0"/>
            <a:t>Determine if frequent travel impacts attrition.</a:t>
          </a:r>
        </a:p>
      </dgm:t>
    </dgm:pt>
    <dgm:pt modelId="{F42D8C20-53B3-4305-AE90-BB2D3AB1A5C1}" type="parTrans" cxnId="{CB3CC730-4461-4A50-879A-35D07F6B4E9E}">
      <dgm:prSet/>
      <dgm:spPr/>
      <dgm:t>
        <a:bodyPr/>
        <a:lstStyle/>
        <a:p>
          <a:endParaRPr lang="en-IN"/>
        </a:p>
      </dgm:t>
    </dgm:pt>
    <dgm:pt modelId="{0F52D00C-818A-4677-A7B2-882A056EBFC3}" type="sibTrans" cxnId="{CB3CC730-4461-4A50-879A-35D07F6B4E9E}">
      <dgm:prSet/>
      <dgm:spPr/>
      <dgm:t>
        <a:bodyPr/>
        <a:lstStyle/>
        <a:p>
          <a:endParaRPr lang="en-IN"/>
        </a:p>
      </dgm:t>
    </dgm:pt>
    <dgm:pt modelId="{2A81C32C-4ABD-44F7-95D0-E208ECB64A09}">
      <dgm:prSet/>
      <dgm:spPr/>
      <dgm:t>
        <a:bodyPr/>
        <a:lstStyle/>
        <a:p>
          <a:r>
            <a:rPr lang="en-IN" dirty="0"/>
            <a:t>Evaluate attrition by marital status.</a:t>
          </a:r>
        </a:p>
      </dgm:t>
    </dgm:pt>
    <dgm:pt modelId="{E83CF45C-817B-49B5-88C8-A4E7C4B6FA5F}" type="parTrans" cxnId="{A1D447DD-959B-427E-8E29-AB3D396EC06A}">
      <dgm:prSet/>
      <dgm:spPr/>
      <dgm:t>
        <a:bodyPr/>
        <a:lstStyle/>
        <a:p>
          <a:endParaRPr lang="en-IN"/>
        </a:p>
      </dgm:t>
    </dgm:pt>
    <dgm:pt modelId="{9E846916-680D-4E8B-9F23-4FEA185165F7}" type="sibTrans" cxnId="{A1D447DD-959B-427E-8E29-AB3D396EC06A}">
      <dgm:prSet/>
      <dgm:spPr/>
      <dgm:t>
        <a:bodyPr/>
        <a:lstStyle/>
        <a:p>
          <a:endParaRPr lang="en-IN"/>
        </a:p>
      </dgm:t>
    </dgm:pt>
    <dgm:pt modelId="{4D37DFFD-F3DD-4C4D-B117-C3EB69C9C271}">
      <dgm:prSet/>
      <dgm:spPr/>
      <dgm:t>
        <a:bodyPr/>
        <a:lstStyle/>
        <a:p>
          <a:r>
            <a:rPr lang="en-IN" dirty="0"/>
            <a:t>Understand satisfaction's effect on attrition.</a:t>
          </a:r>
        </a:p>
      </dgm:t>
    </dgm:pt>
    <dgm:pt modelId="{0772C669-C7EA-43C4-9EE5-28F49BB54FDA}" type="parTrans" cxnId="{CC71532A-E6A4-4FB5-9531-514EF2808D13}">
      <dgm:prSet/>
      <dgm:spPr/>
      <dgm:t>
        <a:bodyPr/>
        <a:lstStyle/>
        <a:p>
          <a:endParaRPr lang="en-IN"/>
        </a:p>
      </dgm:t>
    </dgm:pt>
    <dgm:pt modelId="{3236D9E1-858D-41BA-9BF7-57E8767CE292}" type="sibTrans" cxnId="{CC71532A-E6A4-4FB5-9531-514EF2808D13}">
      <dgm:prSet/>
      <dgm:spPr/>
      <dgm:t>
        <a:bodyPr/>
        <a:lstStyle/>
        <a:p>
          <a:endParaRPr lang="en-IN"/>
        </a:p>
      </dgm:t>
    </dgm:pt>
    <dgm:pt modelId="{D984313B-579C-47FA-A168-F46E5AEA1691}" type="pres">
      <dgm:prSet presAssocID="{F22FE21A-B5FE-479B-A963-DF66203DC3EF}" presName="Name0" presStyleCnt="0">
        <dgm:presLayoutVars>
          <dgm:chMax val="7"/>
          <dgm:chPref val="7"/>
          <dgm:dir/>
        </dgm:presLayoutVars>
      </dgm:prSet>
      <dgm:spPr/>
    </dgm:pt>
    <dgm:pt modelId="{813F8506-4D10-4151-9C11-E16789C09BB0}" type="pres">
      <dgm:prSet presAssocID="{F22FE21A-B5FE-479B-A963-DF66203DC3EF}" presName="Name1" presStyleCnt="0"/>
      <dgm:spPr/>
    </dgm:pt>
    <dgm:pt modelId="{C6EAF1F0-900D-4A21-8A8A-FCFFB3D948A3}" type="pres">
      <dgm:prSet presAssocID="{F22FE21A-B5FE-479B-A963-DF66203DC3EF}" presName="cycle" presStyleCnt="0"/>
      <dgm:spPr/>
    </dgm:pt>
    <dgm:pt modelId="{019AF9CE-22EA-4484-B213-6855099677D2}" type="pres">
      <dgm:prSet presAssocID="{F22FE21A-B5FE-479B-A963-DF66203DC3EF}" presName="srcNode" presStyleLbl="node1" presStyleIdx="0" presStyleCnt="5"/>
      <dgm:spPr/>
    </dgm:pt>
    <dgm:pt modelId="{088F865D-FE53-4D38-86B7-6BE2A61DE61E}" type="pres">
      <dgm:prSet presAssocID="{F22FE21A-B5FE-479B-A963-DF66203DC3EF}" presName="conn" presStyleLbl="parChTrans1D2" presStyleIdx="0" presStyleCnt="1" custScaleY="94983" custLinFactNeighborX="-2119" custLinFactNeighborY="721"/>
      <dgm:spPr/>
    </dgm:pt>
    <dgm:pt modelId="{94D027A6-21BA-4692-A733-480909B97396}" type="pres">
      <dgm:prSet presAssocID="{F22FE21A-B5FE-479B-A963-DF66203DC3EF}" presName="extraNode" presStyleLbl="node1" presStyleIdx="0" presStyleCnt="5"/>
      <dgm:spPr/>
    </dgm:pt>
    <dgm:pt modelId="{AB72E565-5298-4E34-BEB5-C542CD2D400C}" type="pres">
      <dgm:prSet presAssocID="{F22FE21A-B5FE-479B-A963-DF66203DC3EF}" presName="dstNode" presStyleLbl="node1" presStyleIdx="0" presStyleCnt="5"/>
      <dgm:spPr/>
    </dgm:pt>
    <dgm:pt modelId="{B6A8F04C-A0BC-40EA-A284-EA66CCF0D26F}" type="pres">
      <dgm:prSet presAssocID="{BEF99E9C-643F-449A-AE07-D60585609C82}" presName="text_1" presStyleLbl="node1" presStyleIdx="0" presStyleCnt="5">
        <dgm:presLayoutVars>
          <dgm:bulletEnabled val="1"/>
        </dgm:presLayoutVars>
      </dgm:prSet>
      <dgm:spPr/>
    </dgm:pt>
    <dgm:pt modelId="{71054D8A-B49F-4C69-A939-5C4FB0EA1060}" type="pres">
      <dgm:prSet presAssocID="{BEF99E9C-643F-449A-AE07-D60585609C82}" presName="accent_1" presStyleCnt="0"/>
      <dgm:spPr/>
    </dgm:pt>
    <dgm:pt modelId="{8E84F31E-0E17-4F7E-AB17-0588FC4894FD}" type="pres">
      <dgm:prSet presAssocID="{BEF99E9C-643F-449A-AE07-D60585609C82}" presName="accentRepeatNode" presStyleLbl="solidFgAcc1" presStyleIdx="0" presStyleCnt="5"/>
      <dgm:spPr/>
    </dgm:pt>
    <dgm:pt modelId="{A9ED7E58-D8DF-458D-8310-5ADCF9984405}" type="pres">
      <dgm:prSet presAssocID="{CC05D46F-9489-4474-BFAB-C8BAD1444107}" presName="text_2" presStyleLbl="node1" presStyleIdx="1" presStyleCnt="5">
        <dgm:presLayoutVars>
          <dgm:bulletEnabled val="1"/>
        </dgm:presLayoutVars>
      </dgm:prSet>
      <dgm:spPr/>
    </dgm:pt>
    <dgm:pt modelId="{BF0B6C87-EBD8-435B-8789-20BBE4894B8C}" type="pres">
      <dgm:prSet presAssocID="{CC05D46F-9489-4474-BFAB-C8BAD1444107}" presName="accent_2" presStyleCnt="0"/>
      <dgm:spPr/>
    </dgm:pt>
    <dgm:pt modelId="{08F6D571-4B99-4BE5-B24C-2ADB5F88E20D}" type="pres">
      <dgm:prSet presAssocID="{CC05D46F-9489-4474-BFAB-C8BAD1444107}" presName="accentRepeatNode" presStyleLbl="solidFgAcc1" presStyleIdx="1" presStyleCnt="5"/>
      <dgm:spPr/>
    </dgm:pt>
    <dgm:pt modelId="{14FE8479-6B95-478D-81C0-695D4AB935A2}" type="pres">
      <dgm:prSet presAssocID="{52CE0253-7C20-42A3-AFE2-2E4D28EDFEE6}" presName="text_3" presStyleLbl="node1" presStyleIdx="2" presStyleCnt="5">
        <dgm:presLayoutVars>
          <dgm:bulletEnabled val="1"/>
        </dgm:presLayoutVars>
      </dgm:prSet>
      <dgm:spPr/>
    </dgm:pt>
    <dgm:pt modelId="{9BDB5799-88C1-48C2-88CF-8CA47AF347F3}" type="pres">
      <dgm:prSet presAssocID="{52CE0253-7C20-42A3-AFE2-2E4D28EDFEE6}" presName="accent_3" presStyleCnt="0"/>
      <dgm:spPr/>
    </dgm:pt>
    <dgm:pt modelId="{B75966F0-7527-463D-A2A5-B59E04CE70F0}" type="pres">
      <dgm:prSet presAssocID="{52CE0253-7C20-42A3-AFE2-2E4D28EDFEE6}" presName="accentRepeatNode" presStyleLbl="solidFgAcc1" presStyleIdx="2" presStyleCnt="5"/>
      <dgm:spPr/>
    </dgm:pt>
    <dgm:pt modelId="{4D881F09-1078-4FEA-8C54-DDCBCD748A48}" type="pres">
      <dgm:prSet presAssocID="{2A81C32C-4ABD-44F7-95D0-E208ECB64A09}" presName="text_4" presStyleLbl="node1" presStyleIdx="3" presStyleCnt="5">
        <dgm:presLayoutVars>
          <dgm:bulletEnabled val="1"/>
        </dgm:presLayoutVars>
      </dgm:prSet>
      <dgm:spPr/>
    </dgm:pt>
    <dgm:pt modelId="{84BD0538-6E27-4CBB-ADE2-051166AD6302}" type="pres">
      <dgm:prSet presAssocID="{2A81C32C-4ABD-44F7-95D0-E208ECB64A09}" presName="accent_4" presStyleCnt="0"/>
      <dgm:spPr/>
    </dgm:pt>
    <dgm:pt modelId="{B18E1E13-9C3B-4EBA-88F7-48285CA7F937}" type="pres">
      <dgm:prSet presAssocID="{2A81C32C-4ABD-44F7-95D0-E208ECB64A09}" presName="accentRepeatNode" presStyleLbl="solidFgAcc1" presStyleIdx="3" presStyleCnt="5"/>
      <dgm:spPr/>
    </dgm:pt>
    <dgm:pt modelId="{AB7FA13C-C3B9-4F6B-9629-A0E217D31AE3}" type="pres">
      <dgm:prSet presAssocID="{4D37DFFD-F3DD-4C4D-B117-C3EB69C9C271}" presName="text_5" presStyleLbl="node1" presStyleIdx="4" presStyleCnt="5">
        <dgm:presLayoutVars>
          <dgm:bulletEnabled val="1"/>
        </dgm:presLayoutVars>
      </dgm:prSet>
      <dgm:spPr/>
    </dgm:pt>
    <dgm:pt modelId="{999354D6-FD56-4B98-9D59-F48EBACA854F}" type="pres">
      <dgm:prSet presAssocID="{4D37DFFD-F3DD-4C4D-B117-C3EB69C9C271}" presName="accent_5" presStyleCnt="0"/>
      <dgm:spPr/>
    </dgm:pt>
    <dgm:pt modelId="{6F66D8CD-4447-48A5-97CC-3EC9A950F8A2}" type="pres">
      <dgm:prSet presAssocID="{4D37DFFD-F3DD-4C4D-B117-C3EB69C9C271}" presName="accentRepeatNode" presStyleLbl="solidFgAcc1" presStyleIdx="4" presStyleCnt="5"/>
      <dgm:spPr/>
    </dgm:pt>
  </dgm:ptLst>
  <dgm:cxnLst>
    <dgm:cxn modelId="{B59AF427-BF7A-42D8-8B8D-089CBF9BCE32}" type="presOf" srcId="{D84EDF19-64BF-4260-82B4-B623056CBF0B}" destId="{088F865D-FE53-4D38-86B7-6BE2A61DE61E}" srcOrd="0" destOrd="0" presId="urn:microsoft.com/office/officeart/2008/layout/VerticalCurvedList"/>
    <dgm:cxn modelId="{CC71532A-E6A4-4FB5-9531-514EF2808D13}" srcId="{F22FE21A-B5FE-479B-A963-DF66203DC3EF}" destId="{4D37DFFD-F3DD-4C4D-B117-C3EB69C9C271}" srcOrd="4" destOrd="0" parTransId="{0772C669-C7EA-43C4-9EE5-28F49BB54FDA}" sibTransId="{3236D9E1-858D-41BA-9BF7-57E8767CE292}"/>
    <dgm:cxn modelId="{CB3CC730-4461-4A50-879A-35D07F6B4E9E}" srcId="{F22FE21A-B5FE-479B-A963-DF66203DC3EF}" destId="{52CE0253-7C20-42A3-AFE2-2E4D28EDFEE6}" srcOrd="2" destOrd="0" parTransId="{F42D8C20-53B3-4305-AE90-BB2D3AB1A5C1}" sibTransId="{0F52D00C-818A-4677-A7B2-882A056EBFC3}"/>
    <dgm:cxn modelId="{65B95177-D231-47E2-B76E-4AE7BC96BF48}" type="presOf" srcId="{4D37DFFD-F3DD-4C4D-B117-C3EB69C9C271}" destId="{AB7FA13C-C3B9-4F6B-9629-A0E217D31AE3}" srcOrd="0" destOrd="0" presId="urn:microsoft.com/office/officeart/2008/layout/VerticalCurvedList"/>
    <dgm:cxn modelId="{F4328188-D4F6-4BB5-8286-F6E261CCFAF9}" type="presOf" srcId="{BEF99E9C-643F-449A-AE07-D60585609C82}" destId="{B6A8F04C-A0BC-40EA-A284-EA66CCF0D26F}" srcOrd="0" destOrd="0" presId="urn:microsoft.com/office/officeart/2008/layout/VerticalCurvedList"/>
    <dgm:cxn modelId="{20446489-3C6F-4E6D-B6CA-D42EBB0BD4E0}" srcId="{F22FE21A-B5FE-479B-A963-DF66203DC3EF}" destId="{CC05D46F-9489-4474-BFAB-C8BAD1444107}" srcOrd="1" destOrd="0" parTransId="{5C2B5C38-2299-4424-B489-2DB3A1F4C2BC}" sibTransId="{7DF8E7C8-AB9A-446F-BBCA-702D65A5D056}"/>
    <dgm:cxn modelId="{C8629F93-BE8F-480B-B873-E9F05CA74BAF}" type="presOf" srcId="{2A81C32C-4ABD-44F7-95D0-E208ECB64A09}" destId="{4D881F09-1078-4FEA-8C54-DDCBCD748A48}" srcOrd="0" destOrd="0" presId="urn:microsoft.com/office/officeart/2008/layout/VerticalCurvedList"/>
    <dgm:cxn modelId="{126053A6-6493-4275-A7E0-06942161F876}" srcId="{F22FE21A-B5FE-479B-A963-DF66203DC3EF}" destId="{BEF99E9C-643F-449A-AE07-D60585609C82}" srcOrd="0" destOrd="0" parTransId="{DCB3606A-9132-4D16-8A62-DE1F64547930}" sibTransId="{D84EDF19-64BF-4260-82B4-B623056CBF0B}"/>
    <dgm:cxn modelId="{B08F69AF-34E6-4FDD-A3CF-AF7FE248BB3F}" type="presOf" srcId="{52CE0253-7C20-42A3-AFE2-2E4D28EDFEE6}" destId="{14FE8479-6B95-478D-81C0-695D4AB935A2}" srcOrd="0" destOrd="0" presId="urn:microsoft.com/office/officeart/2008/layout/VerticalCurvedList"/>
    <dgm:cxn modelId="{D79D58DB-7766-4970-AD9C-D557600F829B}" type="presOf" srcId="{F22FE21A-B5FE-479B-A963-DF66203DC3EF}" destId="{D984313B-579C-47FA-A168-F46E5AEA1691}" srcOrd="0" destOrd="0" presId="urn:microsoft.com/office/officeart/2008/layout/VerticalCurvedList"/>
    <dgm:cxn modelId="{A1D447DD-959B-427E-8E29-AB3D396EC06A}" srcId="{F22FE21A-B5FE-479B-A963-DF66203DC3EF}" destId="{2A81C32C-4ABD-44F7-95D0-E208ECB64A09}" srcOrd="3" destOrd="0" parTransId="{E83CF45C-817B-49B5-88C8-A4E7C4B6FA5F}" sibTransId="{9E846916-680D-4E8B-9F23-4FEA185165F7}"/>
    <dgm:cxn modelId="{0CA5CEFD-29E6-490E-A77A-54D7EA639714}" type="presOf" srcId="{CC05D46F-9489-4474-BFAB-C8BAD1444107}" destId="{A9ED7E58-D8DF-458D-8310-5ADCF9984405}" srcOrd="0" destOrd="0" presId="urn:microsoft.com/office/officeart/2008/layout/VerticalCurvedList"/>
    <dgm:cxn modelId="{31857C42-ACCB-4654-9B38-FE84466EE41E}" type="presParOf" srcId="{D984313B-579C-47FA-A168-F46E5AEA1691}" destId="{813F8506-4D10-4151-9C11-E16789C09BB0}" srcOrd="0" destOrd="0" presId="urn:microsoft.com/office/officeart/2008/layout/VerticalCurvedList"/>
    <dgm:cxn modelId="{E70FED3D-997B-4C37-B937-279C7D52B865}" type="presParOf" srcId="{813F8506-4D10-4151-9C11-E16789C09BB0}" destId="{C6EAF1F0-900D-4A21-8A8A-FCFFB3D948A3}" srcOrd="0" destOrd="0" presId="urn:microsoft.com/office/officeart/2008/layout/VerticalCurvedList"/>
    <dgm:cxn modelId="{723BFC7D-4596-425C-8A4C-476E214F3028}" type="presParOf" srcId="{C6EAF1F0-900D-4A21-8A8A-FCFFB3D948A3}" destId="{019AF9CE-22EA-4484-B213-6855099677D2}" srcOrd="0" destOrd="0" presId="urn:microsoft.com/office/officeart/2008/layout/VerticalCurvedList"/>
    <dgm:cxn modelId="{563F9E59-A5AF-4A6C-BD68-6425B1D5F1D5}" type="presParOf" srcId="{C6EAF1F0-900D-4A21-8A8A-FCFFB3D948A3}" destId="{088F865D-FE53-4D38-86B7-6BE2A61DE61E}" srcOrd="1" destOrd="0" presId="urn:microsoft.com/office/officeart/2008/layout/VerticalCurvedList"/>
    <dgm:cxn modelId="{3C447FD5-C3DE-4920-A736-933742FB840B}" type="presParOf" srcId="{C6EAF1F0-900D-4A21-8A8A-FCFFB3D948A3}" destId="{94D027A6-21BA-4692-A733-480909B97396}" srcOrd="2" destOrd="0" presId="urn:microsoft.com/office/officeart/2008/layout/VerticalCurvedList"/>
    <dgm:cxn modelId="{B1962D30-B8D6-4F5B-ABB2-FD86402E7195}" type="presParOf" srcId="{C6EAF1F0-900D-4A21-8A8A-FCFFB3D948A3}" destId="{AB72E565-5298-4E34-BEB5-C542CD2D400C}" srcOrd="3" destOrd="0" presId="urn:microsoft.com/office/officeart/2008/layout/VerticalCurvedList"/>
    <dgm:cxn modelId="{9BAC221B-A60F-446C-9517-AA63E5B450EB}" type="presParOf" srcId="{813F8506-4D10-4151-9C11-E16789C09BB0}" destId="{B6A8F04C-A0BC-40EA-A284-EA66CCF0D26F}" srcOrd="1" destOrd="0" presId="urn:microsoft.com/office/officeart/2008/layout/VerticalCurvedList"/>
    <dgm:cxn modelId="{7AC94E1A-93D8-4FA7-90AF-FC3CFD06CA1D}" type="presParOf" srcId="{813F8506-4D10-4151-9C11-E16789C09BB0}" destId="{71054D8A-B49F-4C69-A939-5C4FB0EA1060}" srcOrd="2" destOrd="0" presId="urn:microsoft.com/office/officeart/2008/layout/VerticalCurvedList"/>
    <dgm:cxn modelId="{F7E84EF7-9C6B-44FA-8BBD-4D052051E0AD}" type="presParOf" srcId="{71054D8A-B49F-4C69-A939-5C4FB0EA1060}" destId="{8E84F31E-0E17-4F7E-AB17-0588FC4894FD}" srcOrd="0" destOrd="0" presId="urn:microsoft.com/office/officeart/2008/layout/VerticalCurvedList"/>
    <dgm:cxn modelId="{70924B81-41D6-4970-B54E-6108C61C62CB}" type="presParOf" srcId="{813F8506-4D10-4151-9C11-E16789C09BB0}" destId="{A9ED7E58-D8DF-458D-8310-5ADCF9984405}" srcOrd="3" destOrd="0" presId="urn:microsoft.com/office/officeart/2008/layout/VerticalCurvedList"/>
    <dgm:cxn modelId="{9128913E-4FDD-4E39-9B52-EF0B78C34CF5}" type="presParOf" srcId="{813F8506-4D10-4151-9C11-E16789C09BB0}" destId="{BF0B6C87-EBD8-435B-8789-20BBE4894B8C}" srcOrd="4" destOrd="0" presId="urn:microsoft.com/office/officeart/2008/layout/VerticalCurvedList"/>
    <dgm:cxn modelId="{E8F239A9-DCFA-4CA9-83E0-E4BFD406D405}" type="presParOf" srcId="{BF0B6C87-EBD8-435B-8789-20BBE4894B8C}" destId="{08F6D571-4B99-4BE5-B24C-2ADB5F88E20D}" srcOrd="0" destOrd="0" presId="urn:microsoft.com/office/officeart/2008/layout/VerticalCurvedList"/>
    <dgm:cxn modelId="{CF324A31-8B47-444C-A52B-C48AEB203DC9}" type="presParOf" srcId="{813F8506-4D10-4151-9C11-E16789C09BB0}" destId="{14FE8479-6B95-478D-81C0-695D4AB935A2}" srcOrd="5" destOrd="0" presId="urn:microsoft.com/office/officeart/2008/layout/VerticalCurvedList"/>
    <dgm:cxn modelId="{94DABA35-12B9-436F-B11F-BDF3AC248993}" type="presParOf" srcId="{813F8506-4D10-4151-9C11-E16789C09BB0}" destId="{9BDB5799-88C1-48C2-88CF-8CA47AF347F3}" srcOrd="6" destOrd="0" presId="urn:microsoft.com/office/officeart/2008/layout/VerticalCurvedList"/>
    <dgm:cxn modelId="{0AF00CF5-23D3-4214-9075-7E1A1838A31A}" type="presParOf" srcId="{9BDB5799-88C1-48C2-88CF-8CA47AF347F3}" destId="{B75966F0-7527-463D-A2A5-B59E04CE70F0}" srcOrd="0" destOrd="0" presId="urn:microsoft.com/office/officeart/2008/layout/VerticalCurvedList"/>
    <dgm:cxn modelId="{FCFF4656-8731-44A6-8EB1-8FC8448D54D2}" type="presParOf" srcId="{813F8506-4D10-4151-9C11-E16789C09BB0}" destId="{4D881F09-1078-4FEA-8C54-DDCBCD748A48}" srcOrd="7" destOrd="0" presId="urn:microsoft.com/office/officeart/2008/layout/VerticalCurvedList"/>
    <dgm:cxn modelId="{83375D3C-5BC6-419C-9BBA-B2B3CB57F4BC}" type="presParOf" srcId="{813F8506-4D10-4151-9C11-E16789C09BB0}" destId="{84BD0538-6E27-4CBB-ADE2-051166AD6302}" srcOrd="8" destOrd="0" presId="urn:microsoft.com/office/officeart/2008/layout/VerticalCurvedList"/>
    <dgm:cxn modelId="{8DD594D6-B5C7-4560-907F-0ED0A2BA5955}" type="presParOf" srcId="{84BD0538-6E27-4CBB-ADE2-051166AD6302}" destId="{B18E1E13-9C3B-4EBA-88F7-48285CA7F937}" srcOrd="0" destOrd="0" presId="urn:microsoft.com/office/officeart/2008/layout/VerticalCurvedList"/>
    <dgm:cxn modelId="{C1F10BA9-D017-4B86-A6DF-1CBC0EE78BF8}" type="presParOf" srcId="{813F8506-4D10-4151-9C11-E16789C09BB0}" destId="{AB7FA13C-C3B9-4F6B-9629-A0E217D31AE3}" srcOrd="9" destOrd="0" presId="urn:microsoft.com/office/officeart/2008/layout/VerticalCurvedList"/>
    <dgm:cxn modelId="{EF122EE1-826B-4966-BB26-9AB5AE0BDE56}" type="presParOf" srcId="{813F8506-4D10-4151-9C11-E16789C09BB0}" destId="{999354D6-FD56-4B98-9D59-F48EBACA854F}" srcOrd="10" destOrd="0" presId="urn:microsoft.com/office/officeart/2008/layout/VerticalCurvedList"/>
    <dgm:cxn modelId="{53B64144-9643-44BD-AEB6-DB7B9EA09A46}" type="presParOf" srcId="{999354D6-FD56-4B98-9D59-F48EBACA854F}" destId="{6F66D8CD-4447-48A5-97CC-3EC9A950F8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78C95-3E23-49AA-84A0-6D31206AE107}">
      <dsp:nvSpPr>
        <dsp:cNvPr id="0" name=""/>
        <dsp:cNvSpPr/>
      </dsp:nvSpPr>
      <dsp:spPr>
        <a:xfrm>
          <a:off x="1137919" y="0"/>
          <a:ext cx="6502400" cy="6502400"/>
        </a:xfrm>
        <a:prstGeom prst="triangle">
          <a:avLst/>
        </a:prstGeom>
        <a:gradFill rotWithShape="0">
          <a:gsLst>
            <a:gs pos="18000">
              <a:srgbClr val="151515"/>
            </a:gs>
            <a:gs pos="58000">
              <a:srgbClr val="FFFF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6169B-4F54-4195-AF9E-9ECDF1C6DD63}">
      <dsp:nvSpPr>
        <dsp:cNvPr id="0" name=""/>
        <dsp:cNvSpPr/>
      </dsp:nvSpPr>
      <dsp:spPr>
        <a:xfrm>
          <a:off x="4389119" y="653732"/>
          <a:ext cx="4226560" cy="1539240"/>
        </a:xfrm>
        <a:prstGeom prst="round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Realtime Dataset</a:t>
          </a:r>
        </a:p>
      </dsp:txBody>
      <dsp:txXfrm>
        <a:off x="4464259" y="728872"/>
        <a:ext cx="4076280" cy="1388960"/>
      </dsp:txXfrm>
    </dsp:sp>
    <dsp:sp modelId="{DF01D457-9873-4A62-9787-F2F37EC144E8}">
      <dsp:nvSpPr>
        <dsp:cNvPr id="0" name=""/>
        <dsp:cNvSpPr/>
      </dsp:nvSpPr>
      <dsp:spPr>
        <a:xfrm>
          <a:off x="4389119" y="2385377"/>
          <a:ext cx="4226560" cy="1539240"/>
        </a:xfrm>
        <a:prstGeom prst="round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No. of Rows – 50,000</a:t>
          </a:r>
        </a:p>
      </dsp:txBody>
      <dsp:txXfrm>
        <a:off x="4464259" y="2460517"/>
        <a:ext cx="4076280" cy="1388960"/>
      </dsp:txXfrm>
    </dsp:sp>
    <dsp:sp modelId="{CD5A4BE3-4044-443D-B646-C7D76FFCF5A7}">
      <dsp:nvSpPr>
        <dsp:cNvPr id="0" name=""/>
        <dsp:cNvSpPr/>
      </dsp:nvSpPr>
      <dsp:spPr>
        <a:xfrm>
          <a:off x="4389119" y="4117022"/>
          <a:ext cx="4226560" cy="1539240"/>
        </a:xfrm>
        <a:prstGeom prst="round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 dirty="0">
              <a:latin typeface="Artifakt Element Heavy" panose="020B0B03050000020004" pitchFamily="34" charset="0"/>
              <a:ea typeface="Artifakt Element Heavy" panose="020B0B03050000020004" pitchFamily="34" charset="0"/>
            </a:rPr>
            <a:t>No. of Columns - 37</a:t>
          </a:r>
        </a:p>
      </dsp:txBody>
      <dsp:txXfrm>
        <a:off x="4464259" y="4192162"/>
        <a:ext cx="4076280" cy="1388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65D-FE53-4D38-86B7-6BE2A61DE61E}">
      <dsp:nvSpPr>
        <dsp:cNvPr id="0" name=""/>
        <dsp:cNvSpPr/>
      </dsp:nvSpPr>
      <dsp:spPr>
        <a:xfrm>
          <a:off x="-7459634" y="-853340"/>
          <a:ext cx="8876584" cy="8431246"/>
        </a:xfrm>
        <a:prstGeom prst="blockArc">
          <a:avLst>
            <a:gd name="adj1" fmla="val 18900000"/>
            <a:gd name="adj2" fmla="val 2700000"/>
            <a:gd name="adj3" fmla="val 24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8F04C-A0BC-40EA-A284-EA66CCF0D26F}">
      <dsp:nvSpPr>
        <dsp:cNvPr id="0" name=""/>
        <dsp:cNvSpPr/>
      </dsp:nvSpPr>
      <dsp:spPr>
        <a:xfrm>
          <a:off x="618562" y="412153"/>
          <a:ext cx="12913041" cy="8248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b="1" kern="1200" dirty="0"/>
            <a:t>Total Workforce Overview</a:t>
          </a:r>
          <a:endParaRPr lang="en-IN" sz="4300" kern="1200" dirty="0"/>
        </a:p>
      </dsp:txBody>
      <dsp:txXfrm>
        <a:off x="618562" y="412153"/>
        <a:ext cx="12913041" cy="824834"/>
      </dsp:txXfrm>
    </dsp:sp>
    <dsp:sp modelId="{8E84F31E-0E17-4F7E-AB17-0588FC4894FD}">
      <dsp:nvSpPr>
        <dsp:cNvPr id="0" name=""/>
        <dsp:cNvSpPr/>
      </dsp:nvSpPr>
      <dsp:spPr>
        <a:xfrm>
          <a:off x="103041" y="309049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D7E58-D8DF-458D-8310-5ADCF9984405}">
      <dsp:nvSpPr>
        <dsp:cNvPr id="0" name=""/>
        <dsp:cNvSpPr/>
      </dsp:nvSpPr>
      <dsp:spPr>
        <a:xfrm>
          <a:off x="1209614" y="1649009"/>
          <a:ext cx="12321989" cy="824834"/>
        </a:xfrm>
        <a:prstGeom prst="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 err="1"/>
            <a:t>Analyze</a:t>
          </a:r>
          <a:r>
            <a:rPr lang="en-IN" sz="4300" kern="1200" dirty="0"/>
            <a:t> age distribution and its impact on attrition.</a:t>
          </a:r>
        </a:p>
      </dsp:txBody>
      <dsp:txXfrm>
        <a:off x="1209614" y="1649009"/>
        <a:ext cx="12321989" cy="824834"/>
      </dsp:txXfrm>
    </dsp:sp>
    <dsp:sp modelId="{08F6D571-4B99-4BE5-B24C-2ADB5F88E20D}">
      <dsp:nvSpPr>
        <dsp:cNvPr id="0" name=""/>
        <dsp:cNvSpPr/>
      </dsp:nvSpPr>
      <dsp:spPr>
        <a:xfrm>
          <a:off x="694093" y="1545905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FE8479-6B95-478D-81C0-695D4AB935A2}">
      <dsp:nvSpPr>
        <dsp:cNvPr id="0" name=""/>
        <dsp:cNvSpPr/>
      </dsp:nvSpPr>
      <dsp:spPr>
        <a:xfrm>
          <a:off x="1391020" y="2885865"/>
          <a:ext cx="12140583" cy="824834"/>
        </a:xfrm>
        <a:prstGeom prst="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Understand employee gender ratio.</a:t>
          </a:r>
        </a:p>
      </dsp:txBody>
      <dsp:txXfrm>
        <a:off x="1391020" y="2885865"/>
        <a:ext cx="12140583" cy="824834"/>
      </dsp:txXfrm>
    </dsp:sp>
    <dsp:sp modelId="{B75966F0-7527-463D-A2A5-B59E04CE70F0}">
      <dsp:nvSpPr>
        <dsp:cNvPr id="0" name=""/>
        <dsp:cNvSpPr/>
      </dsp:nvSpPr>
      <dsp:spPr>
        <a:xfrm>
          <a:off x="875498" y="2782761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881F09-1078-4FEA-8C54-DDCBCD748A48}">
      <dsp:nvSpPr>
        <dsp:cNvPr id="0" name=""/>
        <dsp:cNvSpPr/>
      </dsp:nvSpPr>
      <dsp:spPr>
        <a:xfrm>
          <a:off x="1209614" y="4122721"/>
          <a:ext cx="12321989" cy="824834"/>
        </a:xfrm>
        <a:prstGeom prst="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Measure attrition across education backgrounds.</a:t>
          </a:r>
        </a:p>
      </dsp:txBody>
      <dsp:txXfrm>
        <a:off x="1209614" y="4122721"/>
        <a:ext cx="12321989" cy="824834"/>
      </dsp:txXfrm>
    </dsp:sp>
    <dsp:sp modelId="{B18E1E13-9C3B-4EBA-88F7-48285CA7F937}">
      <dsp:nvSpPr>
        <dsp:cNvPr id="0" name=""/>
        <dsp:cNvSpPr/>
      </dsp:nvSpPr>
      <dsp:spPr>
        <a:xfrm>
          <a:off x="694093" y="4019617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7FA13C-C3B9-4F6B-9629-A0E217D31AE3}">
      <dsp:nvSpPr>
        <dsp:cNvPr id="0" name=""/>
        <dsp:cNvSpPr/>
      </dsp:nvSpPr>
      <dsp:spPr>
        <a:xfrm>
          <a:off x="618562" y="5359577"/>
          <a:ext cx="12913041" cy="824834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Assess department-specific attrition trends.</a:t>
          </a:r>
        </a:p>
      </dsp:txBody>
      <dsp:txXfrm>
        <a:off x="618562" y="5359577"/>
        <a:ext cx="12913041" cy="824834"/>
      </dsp:txXfrm>
    </dsp:sp>
    <dsp:sp modelId="{6F66D8CD-4447-48A5-97CC-3EC9A950F8A2}">
      <dsp:nvSpPr>
        <dsp:cNvPr id="0" name=""/>
        <dsp:cNvSpPr/>
      </dsp:nvSpPr>
      <dsp:spPr>
        <a:xfrm>
          <a:off x="103041" y="5256473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65D-FE53-4D38-86B7-6BE2A61DE61E}">
      <dsp:nvSpPr>
        <dsp:cNvPr id="0" name=""/>
        <dsp:cNvSpPr/>
      </dsp:nvSpPr>
      <dsp:spPr>
        <a:xfrm>
          <a:off x="-7459634" y="-853340"/>
          <a:ext cx="8876584" cy="8431246"/>
        </a:xfrm>
        <a:prstGeom prst="blockArc">
          <a:avLst>
            <a:gd name="adj1" fmla="val 18900000"/>
            <a:gd name="adj2" fmla="val 2700000"/>
            <a:gd name="adj3" fmla="val 24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8F04C-A0BC-40EA-A284-EA66CCF0D26F}">
      <dsp:nvSpPr>
        <dsp:cNvPr id="0" name=""/>
        <dsp:cNvSpPr/>
      </dsp:nvSpPr>
      <dsp:spPr>
        <a:xfrm>
          <a:off x="618562" y="412153"/>
          <a:ext cx="12913041" cy="8248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Examine attrition counts by job roles.</a:t>
          </a:r>
        </a:p>
      </dsp:txBody>
      <dsp:txXfrm>
        <a:off x="618562" y="412153"/>
        <a:ext cx="12913041" cy="824834"/>
      </dsp:txXfrm>
    </dsp:sp>
    <dsp:sp modelId="{8E84F31E-0E17-4F7E-AB17-0588FC4894FD}">
      <dsp:nvSpPr>
        <dsp:cNvPr id="0" name=""/>
        <dsp:cNvSpPr/>
      </dsp:nvSpPr>
      <dsp:spPr>
        <a:xfrm>
          <a:off x="103041" y="309049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D7E58-D8DF-458D-8310-5ADCF9984405}">
      <dsp:nvSpPr>
        <dsp:cNvPr id="0" name=""/>
        <dsp:cNvSpPr/>
      </dsp:nvSpPr>
      <dsp:spPr>
        <a:xfrm>
          <a:off x="1209614" y="1649009"/>
          <a:ext cx="12321989" cy="824834"/>
        </a:xfrm>
        <a:prstGeom prst="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Check correlation between salary and experience.</a:t>
          </a:r>
        </a:p>
      </dsp:txBody>
      <dsp:txXfrm>
        <a:off x="1209614" y="1649009"/>
        <a:ext cx="12321989" cy="824834"/>
      </dsp:txXfrm>
    </dsp:sp>
    <dsp:sp modelId="{08F6D571-4B99-4BE5-B24C-2ADB5F88E20D}">
      <dsp:nvSpPr>
        <dsp:cNvPr id="0" name=""/>
        <dsp:cNvSpPr/>
      </dsp:nvSpPr>
      <dsp:spPr>
        <a:xfrm>
          <a:off x="694093" y="1545905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FE8479-6B95-478D-81C0-695D4AB935A2}">
      <dsp:nvSpPr>
        <dsp:cNvPr id="0" name=""/>
        <dsp:cNvSpPr/>
      </dsp:nvSpPr>
      <dsp:spPr>
        <a:xfrm>
          <a:off x="1391020" y="2885865"/>
          <a:ext cx="12140583" cy="824834"/>
        </a:xfrm>
        <a:prstGeom prst="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Determine if frequent travel impacts attrition.</a:t>
          </a:r>
        </a:p>
      </dsp:txBody>
      <dsp:txXfrm>
        <a:off x="1391020" y="2885865"/>
        <a:ext cx="12140583" cy="824834"/>
      </dsp:txXfrm>
    </dsp:sp>
    <dsp:sp modelId="{B75966F0-7527-463D-A2A5-B59E04CE70F0}">
      <dsp:nvSpPr>
        <dsp:cNvPr id="0" name=""/>
        <dsp:cNvSpPr/>
      </dsp:nvSpPr>
      <dsp:spPr>
        <a:xfrm>
          <a:off x="875498" y="2782761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881F09-1078-4FEA-8C54-DDCBCD748A48}">
      <dsp:nvSpPr>
        <dsp:cNvPr id="0" name=""/>
        <dsp:cNvSpPr/>
      </dsp:nvSpPr>
      <dsp:spPr>
        <a:xfrm>
          <a:off x="1209614" y="4122721"/>
          <a:ext cx="12321989" cy="824834"/>
        </a:xfrm>
        <a:prstGeom prst="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Evaluate attrition by marital status.</a:t>
          </a:r>
        </a:p>
      </dsp:txBody>
      <dsp:txXfrm>
        <a:off x="1209614" y="4122721"/>
        <a:ext cx="12321989" cy="824834"/>
      </dsp:txXfrm>
    </dsp:sp>
    <dsp:sp modelId="{B18E1E13-9C3B-4EBA-88F7-48285CA7F937}">
      <dsp:nvSpPr>
        <dsp:cNvPr id="0" name=""/>
        <dsp:cNvSpPr/>
      </dsp:nvSpPr>
      <dsp:spPr>
        <a:xfrm>
          <a:off x="694093" y="4019617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7FA13C-C3B9-4F6B-9629-A0E217D31AE3}">
      <dsp:nvSpPr>
        <dsp:cNvPr id="0" name=""/>
        <dsp:cNvSpPr/>
      </dsp:nvSpPr>
      <dsp:spPr>
        <a:xfrm>
          <a:off x="618562" y="5359577"/>
          <a:ext cx="12913041" cy="824834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471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Understand satisfaction's effect on attrition.</a:t>
          </a:r>
        </a:p>
      </dsp:txBody>
      <dsp:txXfrm>
        <a:off x="618562" y="5359577"/>
        <a:ext cx="12913041" cy="824834"/>
      </dsp:txXfrm>
    </dsp:sp>
    <dsp:sp modelId="{6F66D8CD-4447-48A5-97CC-3EC9A950F8A2}">
      <dsp:nvSpPr>
        <dsp:cNvPr id="0" name=""/>
        <dsp:cNvSpPr/>
      </dsp:nvSpPr>
      <dsp:spPr>
        <a:xfrm>
          <a:off x="103041" y="5256473"/>
          <a:ext cx="1031043" cy="1031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92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REmployee_data_MAIN_DASHBOARD.xls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IBM Employee Attrition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analysis of employee attrition at IBM, with data-driven strategies for retention.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5900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Sushant Kumar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DA6A4-7204-36E2-5F09-62AA86353C02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238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Attrition by Education and Department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 Field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trends based on educational background.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3105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High-Risk Departments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departments with high attrition rates.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Actions to Reduce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strategies to mitigate attrition.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7F3AD1-0947-CF3B-849F-9B83C4AFFCC2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Job Role and Work-Life Balance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Job Role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by specific job functions.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Work-Life Balance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between attrition and work-life balance.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Strategies to boost employee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"/>
          <p:cNvSpPr/>
          <p:nvPr/>
        </p:nvSpPr>
        <p:spPr>
          <a:xfrm>
            <a:off x="6295430" y="611278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E26C07-C9C9-FAC4-47D2-54447E06F4AE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hlinkClick r:id="rId3" action="ppaction://hlinkfile"/>
            <a:extLst>
              <a:ext uri="{FF2B5EF4-FFF2-40B4-BE49-F238E27FC236}">
                <a16:creationId xmlns:a16="http://schemas.microsoft.com/office/drawing/2014/main" id="{5626C393-935A-6BE3-8020-9A97E2EA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5" y="758283"/>
            <a:ext cx="14647974" cy="7281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2BBDBF-A759-C8EB-7444-8C4FF875C3C0}"/>
              </a:ext>
            </a:extLst>
          </p:cNvPr>
          <p:cNvSpPr txBox="1"/>
          <p:nvPr/>
        </p:nvSpPr>
        <p:spPr>
          <a:xfrm>
            <a:off x="4672361" y="173508"/>
            <a:ext cx="4605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FF00"/>
                </a:solidFill>
                <a:latin typeface="Arial Black" panose="020B0A04020102020204" pitchFamily="34" charset="0"/>
              </a:rPr>
              <a:t>DASHBOARD</a:t>
            </a:r>
          </a:p>
        </p:txBody>
      </p:sp>
      <p:sp>
        <p:nvSpPr>
          <p:cNvPr id="2" name="Rectangle: Rounded Corners 1">
            <a:hlinkClick r:id="rId3" action="ppaction://hlinkfile"/>
            <a:extLst>
              <a:ext uri="{FF2B5EF4-FFF2-40B4-BE49-F238E27FC236}">
                <a16:creationId xmlns:a16="http://schemas.microsoft.com/office/drawing/2014/main" id="{2DC4608D-242C-92BE-A685-A130A83A4311}"/>
              </a:ext>
            </a:extLst>
          </p:cNvPr>
          <p:cNvSpPr/>
          <p:nvPr/>
        </p:nvSpPr>
        <p:spPr>
          <a:xfrm>
            <a:off x="10648709" y="173507"/>
            <a:ext cx="3727048" cy="4878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Click Here To Go To Dashboard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32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 Retention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Summary of the main drivers behind employee attrition.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strategies for improving employee retention.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a proactive retention program at IBM.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9F840-F8D0-3B36-2840-8844E5670163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D85B15-E271-E787-E420-F5D9811E4E45}"/>
              </a:ext>
            </a:extLst>
          </p:cNvPr>
          <p:cNvSpPr/>
          <p:nvPr/>
        </p:nvSpPr>
        <p:spPr>
          <a:xfrm>
            <a:off x="1" y="-46299"/>
            <a:ext cx="14630400" cy="827589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F244C6B9-3714-6109-13A1-C5D89960A602}"/>
              </a:ext>
            </a:extLst>
          </p:cNvPr>
          <p:cNvSpPr/>
          <p:nvPr/>
        </p:nvSpPr>
        <p:spPr>
          <a:xfrm rot="16200000">
            <a:off x="-5613365" y="-2818817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1D20FBD-3B88-747B-E586-6C1D5DB8B96D}"/>
              </a:ext>
            </a:extLst>
          </p:cNvPr>
          <p:cNvSpPr/>
          <p:nvPr/>
        </p:nvSpPr>
        <p:spPr>
          <a:xfrm rot="16200000">
            <a:off x="-7279140" y="-1038591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0AA9FE6-C7C6-518A-13B8-C03BF3118F8E}"/>
              </a:ext>
            </a:extLst>
          </p:cNvPr>
          <p:cNvSpPr/>
          <p:nvPr/>
        </p:nvSpPr>
        <p:spPr>
          <a:xfrm rot="16200000">
            <a:off x="-8752810" y="967340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D1B117F-96FD-9298-CEB2-825879366E3C}"/>
              </a:ext>
            </a:extLst>
          </p:cNvPr>
          <p:cNvSpPr/>
          <p:nvPr/>
        </p:nvSpPr>
        <p:spPr>
          <a:xfrm rot="16200000">
            <a:off x="-10235697" y="2973271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06C6C27-C704-79EE-EAB4-CEFDC4EC6256}"/>
              </a:ext>
            </a:extLst>
          </p:cNvPr>
          <p:cNvSpPr/>
          <p:nvPr/>
        </p:nvSpPr>
        <p:spPr>
          <a:xfrm rot="5400000">
            <a:off x="20183350" y="-2945533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9AE8B3-5910-39E4-640F-3F3CAED658AA}"/>
              </a:ext>
            </a:extLst>
          </p:cNvPr>
          <p:cNvSpPr/>
          <p:nvPr/>
        </p:nvSpPr>
        <p:spPr>
          <a:xfrm rot="5400000">
            <a:off x="22114221" y="-1263050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9C29DD6-D172-A577-D6BC-0FA8DBEF5755}"/>
              </a:ext>
            </a:extLst>
          </p:cNvPr>
          <p:cNvSpPr/>
          <p:nvPr/>
        </p:nvSpPr>
        <p:spPr>
          <a:xfrm rot="5400000">
            <a:off x="23597108" y="569013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F315D4FF-28E7-96CF-E7E2-9137EAB0CCEF}"/>
              </a:ext>
            </a:extLst>
          </p:cNvPr>
          <p:cNvSpPr/>
          <p:nvPr/>
        </p:nvSpPr>
        <p:spPr>
          <a:xfrm rot="5400000">
            <a:off x="25578309" y="2338775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FCBD2-2FBF-BC11-3A23-266D9C770C45}"/>
              </a:ext>
            </a:extLst>
          </p:cNvPr>
          <p:cNvSpPr txBox="1"/>
          <p:nvPr/>
        </p:nvSpPr>
        <p:spPr>
          <a:xfrm>
            <a:off x="4876801" y="9826763"/>
            <a:ext cx="4876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FF00"/>
                </a:solidFill>
                <a:latin typeface="Arial Black" panose="020B0A04020102020204" pitchFamily="34" charset="0"/>
              </a:rPr>
              <a:t>Thank</a:t>
            </a:r>
            <a:r>
              <a:rPr lang="en-IN" sz="4800" dirty="0">
                <a:solidFill>
                  <a:schemeClr val="bg1"/>
                </a:solidFill>
                <a:latin typeface="Arial Black" panose="020B0A04020102020204" pitchFamily="34" charset="0"/>
              </a:rPr>
              <a:t> You</a:t>
            </a:r>
            <a:r>
              <a:rPr lang="en-IN" sz="4800" dirty="0">
                <a:solidFill>
                  <a:srgbClr val="00B0F0"/>
                </a:solidFill>
                <a:latin typeface="Arial Black" panose="020B0A04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732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D85B15-E271-E787-E420-F5D9811E4E45}"/>
              </a:ext>
            </a:extLst>
          </p:cNvPr>
          <p:cNvSpPr/>
          <p:nvPr/>
        </p:nvSpPr>
        <p:spPr>
          <a:xfrm>
            <a:off x="1" y="-46299"/>
            <a:ext cx="14630400" cy="827589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F244C6B9-3714-6109-13A1-C5D89960A602}"/>
              </a:ext>
            </a:extLst>
          </p:cNvPr>
          <p:cNvSpPr/>
          <p:nvPr/>
        </p:nvSpPr>
        <p:spPr>
          <a:xfrm rot="16200000">
            <a:off x="919982" y="-2945533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1D20FBD-3B88-747B-E586-6C1D5DB8B96D}"/>
              </a:ext>
            </a:extLst>
          </p:cNvPr>
          <p:cNvSpPr/>
          <p:nvPr/>
        </p:nvSpPr>
        <p:spPr>
          <a:xfrm rot="16200000">
            <a:off x="-390661" y="-1087315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0AA9FE6-C7C6-518A-13B8-C03BF3118F8E}"/>
              </a:ext>
            </a:extLst>
          </p:cNvPr>
          <p:cNvSpPr/>
          <p:nvPr/>
        </p:nvSpPr>
        <p:spPr>
          <a:xfrm rot="16200000">
            <a:off x="-2016730" y="770903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D1B117F-96FD-9298-CEB2-825879366E3C}"/>
              </a:ext>
            </a:extLst>
          </p:cNvPr>
          <p:cNvSpPr/>
          <p:nvPr/>
        </p:nvSpPr>
        <p:spPr>
          <a:xfrm rot="16200000">
            <a:off x="-3261092" y="2629120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06C6C27-C704-79EE-EAB4-CEFDC4EC6256}"/>
              </a:ext>
            </a:extLst>
          </p:cNvPr>
          <p:cNvSpPr/>
          <p:nvPr/>
        </p:nvSpPr>
        <p:spPr>
          <a:xfrm rot="5400000">
            <a:off x="12248623" y="-2945532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9AE8B3-5910-39E4-640F-3F3CAED658AA}"/>
              </a:ext>
            </a:extLst>
          </p:cNvPr>
          <p:cNvSpPr/>
          <p:nvPr/>
        </p:nvSpPr>
        <p:spPr>
          <a:xfrm rot="5400000">
            <a:off x="13488381" y="-1086015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9C29DD6-D172-A577-D6BC-0FA8DBEF5755}"/>
              </a:ext>
            </a:extLst>
          </p:cNvPr>
          <p:cNvSpPr/>
          <p:nvPr/>
        </p:nvSpPr>
        <p:spPr>
          <a:xfrm rot="5400000">
            <a:off x="14575028" y="939200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F315D4FF-28E7-96CF-E7E2-9137EAB0CCEF}"/>
              </a:ext>
            </a:extLst>
          </p:cNvPr>
          <p:cNvSpPr/>
          <p:nvPr/>
        </p:nvSpPr>
        <p:spPr>
          <a:xfrm rot="5400000">
            <a:off x="16119582" y="2964415"/>
            <a:ext cx="1268991" cy="7741920"/>
          </a:xfrm>
          <a:prstGeom prst="can">
            <a:avLst>
              <a:gd name="adj" fmla="val 106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FCBD2-2FBF-BC11-3A23-266D9C770C45}"/>
              </a:ext>
            </a:extLst>
          </p:cNvPr>
          <p:cNvSpPr txBox="1"/>
          <p:nvPr/>
        </p:nvSpPr>
        <p:spPr>
          <a:xfrm>
            <a:off x="6547885" y="4077558"/>
            <a:ext cx="4876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rgbClr val="FFFF00"/>
                </a:solidFill>
                <a:latin typeface="Arial Black" panose="020B0A04020102020204" pitchFamily="34" charset="0"/>
              </a:rPr>
              <a:t>Thank</a:t>
            </a:r>
            <a:r>
              <a:rPr lang="en-IN" sz="6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IN" sz="6000" dirty="0">
                <a:solidFill>
                  <a:schemeClr val="bg1"/>
                </a:solidFill>
                <a:latin typeface="Arial Black" panose="020B0A04020102020204" pitchFamily="34" charset="0"/>
              </a:rPr>
              <a:t>You</a:t>
            </a:r>
            <a:r>
              <a:rPr lang="en-IN" sz="6000" dirty="0">
                <a:solidFill>
                  <a:srgbClr val="00B0F0"/>
                </a:solidFill>
                <a:latin typeface="Arial Black" panose="020B0A04020102020204" pitchFamily="34" charset="0"/>
              </a:rPr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ACDA7C-498D-9B54-276E-80CCE026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6" y="3308012"/>
            <a:ext cx="4630657" cy="46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9043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Employee Attrition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 attrition poses a significant challenge for IBM.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why employees leave is vital.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attrition helps reduce costs and boost morale.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32227"/>
            <a:ext cx="2994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Presentation Overview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outline our objectives and approach to attrition analysis.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2FAEF-E3E2-A134-2A0D-1FB3326D5CB7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Statement: Addressing Attrition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70653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Attrition Rates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IBM faces high attrition rates compared to the industry average.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70653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664029"/>
            <a:ext cx="2907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for Data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insights are crucial for addressing attrition effectively.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76762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factors drive attrition? How can we identify them?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55C3D0-BEB6-C2EA-7D50-B3520FF024FE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1541D-39CC-A354-5A4C-3045C8250A20}"/>
              </a:ext>
            </a:extLst>
          </p:cNvPr>
          <p:cNvSpPr txBox="1"/>
          <p:nvPr/>
        </p:nvSpPr>
        <p:spPr>
          <a:xfrm>
            <a:off x="4109013" y="370389"/>
            <a:ext cx="575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DATASET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EBB2DD-6245-C421-93F2-311AA6CA1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260179"/>
              </p:ext>
            </p:extLst>
          </p:nvPr>
        </p:nvGraphicFramePr>
        <p:xfrm>
          <a:off x="2276355" y="1125316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51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Methodology: Data-Driven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Gathering and cleaning data from various 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72082"/>
            <a:ext cx="2893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Analytical 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statistical analysis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522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352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Excel Graphs, KPI’s, Pivot tables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6FBA9B-BC74-66A3-CD51-EC330CAFF695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Workforce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Employees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active employees.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49%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percentage of employees who left.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Years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tenure across the workforce.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8F3CB-578F-EB15-96A6-70CF416A2F4D}"/>
              </a:ext>
            </a:extLst>
          </p:cNvPr>
          <p:cNvSpPr/>
          <p:nvPr/>
        </p:nvSpPr>
        <p:spPr>
          <a:xfrm>
            <a:off x="12743727" y="7627716"/>
            <a:ext cx="1805650" cy="50928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D9EF10-240A-9368-FCBD-FBBBC1F8BAF4}"/>
              </a:ext>
            </a:extLst>
          </p:cNvPr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15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2FE2A-6064-D8B2-E720-986F21E6C3F1}"/>
              </a:ext>
            </a:extLst>
          </p:cNvPr>
          <p:cNvSpPr txBox="1"/>
          <p:nvPr/>
        </p:nvSpPr>
        <p:spPr>
          <a:xfrm>
            <a:off x="4159405" y="312234"/>
            <a:ext cx="6646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 ARCHIVED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316D7B-5089-2C6E-8EC4-3B498CEC7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304840"/>
              </p:ext>
            </p:extLst>
          </p:nvPr>
        </p:nvGraphicFramePr>
        <p:xfrm>
          <a:off x="657922" y="1115122"/>
          <a:ext cx="13626790" cy="659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D8993B-0D74-D9FB-686B-9B2C5C6EB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898" y="5051503"/>
            <a:ext cx="1230824" cy="120134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9627E-4C0C-99F3-58CE-BFCE3AC3D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371" y="2637391"/>
            <a:ext cx="1150931" cy="1081412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3AABD-F004-244D-A482-51A846B6F0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r="24864"/>
          <a:stretch/>
        </p:blipFill>
        <p:spPr>
          <a:xfrm>
            <a:off x="656633" y="1388058"/>
            <a:ext cx="1150931" cy="1081412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957C32-7100-882C-51B4-715898439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954" y="2603965"/>
            <a:ext cx="1150931" cy="1148264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63749-33A3-4D73-2605-8126B7A559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1397278" y="3814228"/>
            <a:ext cx="1177394" cy="1163965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696A-D4AD-D94D-A08A-35AA91B739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743" y="6234337"/>
            <a:ext cx="1341052" cy="13298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415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D9EF10-240A-9368-FCBD-FBBBC1F8BAF4}"/>
              </a:ext>
            </a:extLst>
          </p:cNvPr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15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2FE2A-6064-D8B2-E720-986F21E6C3F1}"/>
              </a:ext>
            </a:extLst>
          </p:cNvPr>
          <p:cNvSpPr txBox="1"/>
          <p:nvPr/>
        </p:nvSpPr>
        <p:spPr>
          <a:xfrm>
            <a:off x="4159405" y="312234"/>
            <a:ext cx="6646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 ARCHIVED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316D7B-5089-2C6E-8EC4-3B498CEC7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97509"/>
              </p:ext>
            </p:extLst>
          </p:nvPr>
        </p:nvGraphicFramePr>
        <p:xfrm>
          <a:off x="657922" y="1115122"/>
          <a:ext cx="13626790" cy="659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D8993B-0D74-D9FB-686B-9B2C5C6EB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898" y="5051503"/>
            <a:ext cx="1230824" cy="120134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9627E-4C0C-99F3-58CE-BFCE3AC3D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371" y="2637391"/>
            <a:ext cx="1150931" cy="1081412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3AABD-F004-244D-A482-51A846B6F0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 r="24864"/>
          <a:stretch/>
        </p:blipFill>
        <p:spPr>
          <a:xfrm>
            <a:off x="656633" y="1388058"/>
            <a:ext cx="1150931" cy="1081412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957C32-7100-882C-51B4-715898439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954" y="2603965"/>
            <a:ext cx="1150931" cy="1148264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63749-33A3-4D73-2605-8126B7A559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1397278" y="3814228"/>
            <a:ext cx="1177394" cy="1163965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696A-D4AD-D94D-A08A-35AA91B739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743" y="6234337"/>
            <a:ext cx="1341052" cy="13298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584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and Gender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Age-Based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rates vary by age group.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Gender-Based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rates differ by gender.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342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Vulnerable Demographics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groups at higher risk.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395</Words>
  <Application>Microsoft Office PowerPoint</Application>
  <PresentationFormat>Custom</PresentationFormat>
  <Paragraphs>97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Instrument Sans Medium</vt:lpstr>
      <vt:lpstr>Artifakt Element Heavy</vt:lpstr>
      <vt:lpstr>Arial Black</vt:lpstr>
      <vt:lpstr>Open Sans Bold</vt:lpstr>
      <vt:lpstr>Arial</vt:lpstr>
      <vt:lpstr>Open Sans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SUSHANT KUMAR</cp:lastModifiedBy>
  <cp:revision>8</cp:revision>
  <dcterms:created xsi:type="dcterms:W3CDTF">2025-04-16T06:24:46Z</dcterms:created>
  <dcterms:modified xsi:type="dcterms:W3CDTF">2025-04-30T09:18:43Z</dcterms:modified>
</cp:coreProperties>
</file>